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B56"/>
    <a:srgbClr val="DD444F"/>
    <a:srgbClr val="FF98A0"/>
    <a:srgbClr val="F35800"/>
    <a:srgbClr val="007067"/>
    <a:srgbClr val="D0EC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6"/>
    <p:restoredTop sz="96966"/>
  </p:normalViewPr>
  <p:slideViewPr>
    <p:cSldViewPr snapToGrid="0">
      <p:cViewPr varScale="1">
        <p:scale>
          <a:sx n="135" d="100"/>
          <a:sy n="135" d="100"/>
        </p:scale>
        <p:origin x="19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956212-D471-CC66-4BF5-030A1AB39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3ABC-306E-1C46-B647-248244A6E64A}" type="datetimeFigureOut">
              <a:rPr lang="en-GB" smtClean="0"/>
              <a:t>22/09/2023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46AEE6-699B-554A-417A-6F8F2F908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CD2E1-6A65-D9A4-08FA-3FDB8736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ECEE-9154-9B48-A1FB-47A63F7A3C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993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9C54-48A4-8DE1-A271-A6DAAE689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751" y="-29562"/>
            <a:ext cx="11673899" cy="1685077"/>
          </a:xfrm>
        </p:spPr>
        <p:txBody>
          <a:bodyPr wrap="square" anchor="ctr">
            <a:spAutoFit/>
          </a:bodyPr>
          <a:lstStyle>
            <a:lvl1pPr>
              <a:defRPr sz="11500" b="1" i="0">
                <a:latin typeface="Barlow Condensed ExtraBold" pitchFamily="2" charset="77"/>
              </a:defRPr>
            </a:lvl1pPr>
          </a:lstStyle>
          <a:p>
            <a:r>
              <a:rPr lang="en-GB" dirty="0"/>
              <a:t>“STRAW HAT” LUFFY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CEEF6-60E5-D6B4-CB26-D9601086B92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1752" y="6452808"/>
            <a:ext cx="5157787" cy="369332"/>
          </a:xfrm>
        </p:spPr>
        <p:txBody>
          <a:bodyPr anchor="b">
            <a:spAutoFit/>
          </a:bodyPr>
          <a:lstStyle>
            <a:lvl1pPr marL="0" indent="0">
              <a:buNone/>
              <a:defRPr sz="2000" b="0" i="0">
                <a:latin typeface="Barlow Condensed Medium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CAPTAIN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C6443D-4978-F925-6DBD-206E479150D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62463" y="6452808"/>
            <a:ext cx="5183188" cy="369332"/>
          </a:xfrm>
        </p:spPr>
        <p:txBody>
          <a:bodyPr anchor="b">
            <a:spAutoFit/>
          </a:bodyPr>
          <a:lstStyle>
            <a:lvl1pPr marL="0" indent="0" algn="r">
              <a:buNone/>
              <a:defRPr sz="2000" b="0" i="0">
                <a:latin typeface="Barlow Condensed Medium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STRAW HAT PIRATE CREW</a:t>
            </a:r>
          </a:p>
        </p:txBody>
      </p:sp>
    </p:spTree>
    <p:extLst>
      <p:ext uri="{BB962C8B-B14F-4D97-AF65-F5344CB8AC3E}">
        <p14:creationId xmlns:p14="http://schemas.microsoft.com/office/powerpoint/2010/main" val="164523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9C54-48A4-8DE1-A271-A6DAAE689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58" y="1896272"/>
            <a:ext cx="7578348" cy="2569934"/>
          </a:xfrm>
        </p:spPr>
        <p:txBody>
          <a:bodyPr wrap="square" anchor="t">
            <a:spAutoFit/>
          </a:bodyPr>
          <a:lstStyle>
            <a:lvl1pPr>
              <a:lnSpc>
                <a:spcPct val="70000"/>
              </a:lnSpc>
              <a:defRPr sz="11500" b="0" i="0">
                <a:latin typeface="Barlow Condensed Light" pitchFamily="2" charset="77"/>
              </a:defRPr>
            </a:lvl1pPr>
          </a:lstStyle>
          <a:p>
            <a:r>
              <a:rPr lang="en-GB" dirty="0"/>
              <a:t>GOMU GOMU NO MI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CEEF6-60E5-D6B4-CB26-D9601086B92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958" y="1005125"/>
            <a:ext cx="5157787" cy="490904"/>
          </a:xfrm>
        </p:spPr>
        <p:txBody>
          <a:bodyPr anchor="t">
            <a:spAutoFit/>
          </a:bodyPr>
          <a:lstStyle>
            <a:lvl1pPr marL="0" indent="0">
              <a:buNone/>
              <a:defRPr sz="2800" b="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>
                <a:effectLst/>
              </a:rPr>
              <a:t>ゴムゴムの</a:t>
            </a:r>
            <a:r>
              <a:rPr lang="zh-TW" altLang="en-US" dirty="0">
                <a:effectLst/>
              </a:rPr>
              <a:t>実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C6443D-4978-F925-6DBD-206E47915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957" y="4468047"/>
            <a:ext cx="7578347" cy="4247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95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F1E6E3-A47B-69C3-317A-D81BE87B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2562B-5EF8-143F-3FDD-3368BAED5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DF062-F590-4B76-D5E3-2E7F5ADBC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rlow Condensed Medium" pitchFamily="2" charset="77"/>
              </a:defRPr>
            </a:lvl1pPr>
          </a:lstStyle>
          <a:p>
            <a:fld id="{62083ABC-306E-1C46-B647-248244A6E64A}" type="datetimeFigureOut">
              <a:rPr lang="en-GB" smtClean="0"/>
              <a:pPr/>
              <a:t>22/09/2023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68FCB-A8FD-D9C4-29A8-FC326B3BF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rlow Condensed Medium" pitchFamily="2" charset="77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175B5-2577-C9A4-C814-B6457F0F5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rlow Condensed Medium" pitchFamily="2" charset="77"/>
              </a:defRPr>
            </a:lvl1pPr>
          </a:lstStyle>
          <a:p>
            <a:fld id="{69B5ECEE-9154-9B48-A1FB-47A63F7A3C1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55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3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arlow Condensed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arlow Condensed Medium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rlow Condensed Medium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low Condensed Medium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 Condensed Medium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 Condensed Medium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jp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17" Type="http://schemas.openxmlformats.org/officeDocument/2006/relationships/image" Target="../media/image20.jp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jp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eg"/><Relationship Id="rId24" Type="http://schemas.openxmlformats.org/officeDocument/2006/relationships/image" Target="../media/image27.jpg"/><Relationship Id="rId32" Type="http://schemas.openxmlformats.org/officeDocument/2006/relationships/image" Target="../media/image35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jpe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31" Type="http://schemas.openxmlformats.org/officeDocument/2006/relationships/image" Target="../media/image34.jpg"/><Relationship Id="rId4" Type="http://schemas.openxmlformats.org/officeDocument/2006/relationships/image" Target="../media/image7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jp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8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jpeg"/><Relationship Id="rId18" Type="http://schemas.openxmlformats.org/officeDocument/2006/relationships/image" Target="../media/image6.png"/><Relationship Id="rId26" Type="http://schemas.openxmlformats.org/officeDocument/2006/relationships/image" Target="../media/image14.jpeg"/><Relationship Id="rId39" Type="http://schemas.openxmlformats.org/officeDocument/2006/relationships/image" Target="../media/image42.png"/><Relationship Id="rId21" Type="http://schemas.openxmlformats.org/officeDocument/2006/relationships/image" Target="../media/image9.jpg"/><Relationship Id="rId34" Type="http://schemas.openxmlformats.org/officeDocument/2006/relationships/image" Target="../media/image36.png"/><Relationship Id="rId42" Type="http://schemas.openxmlformats.org/officeDocument/2006/relationships/image" Target="../media/image45.jpeg"/><Relationship Id="rId47" Type="http://schemas.openxmlformats.org/officeDocument/2006/relationships/image" Target="../media/image50.pn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6" Type="http://schemas.openxmlformats.org/officeDocument/2006/relationships/image" Target="../media/image34.jp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image" Target="../media/image29.png"/><Relationship Id="rId24" Type="http://schemas.openxmlformats.org/officeDocument/2006/relationships/image" Target="../media/image12.png"/><Relationship Id="rId32" Type="http://schemas.openxmlformats.org/officeDocument/2006/relationships/image" Target="../media/image37.png"/><Relationship Id="rId37" Type="http://schemas.openxmlformats.org/officeDocument/2006/relationships/image" Target="../media/image40.jpg"/><Relationship Id="rId40" Type="http://schemas.openxmlformats.org/officeDocument/2006/relationships/image" Target="../media/image43.png"/><Relationship Id="rId45" Type="http://schemas.openxmlformats.org/officeDocument/2006/relationships/image" Target="../media/image48.png"/><Relationship Id="rId5" Type="http://schemas.openxmlformats.org/officeDocument/2006/relationships/image" Target="../media/image23.jpg"/><Relationship Id="rId15" Type="http://schemas.openxmlformats.org/officeDocument/2006/relationships/image" Target="../media/image33.png"/><Relationship Id="rId23" Type="http://schemas.openxmlformats.org/officeDocument/2006/relationships/image" Target="../media/image11.jpg"/><Relationship Id="rId28" Type="http://schemas.openxmlformats.org/officeDocument/2006/relationships/image" Target="../media/image16.png"/><Relationship Id="rId36" Type="http://schemas.openxmlformats.org/officeDocument/2006/relationships/image" Target="../media/image39.png"/><Relationship Id="rId10" Type="http://schemas.openxmlformats.org/officeDocument/2006/relationships/image" Target="../media/image28.png"/><Relationship Id="rId19" Type="http://schemas.openxmlformats.org/officeDocument/2006/relationships/image" Target="../media/image7.jpg"/><Relationship Id="rId31" Type="http://schemas.openxmlformats.org/officeDocument/2006/relationships/image" Target="../media/image19.png"/><Relationship Id="rId44" Type="http://schemas.openxmlformats.org/officeDocument/2006/relationships/image" Target="../media/image47.png"/><Relationship Id="rId4" Type="http://schemas.openxmlformats.org/officeDocument/2006/relationships/image" Target="../media/image22.jpeg"/><Relationship Id="rId9" Type="http://schemas.openxmlformats.org/officeDocument/2006/relationships/image" Target="../media/image27.jpg"/><Relationship Id="rId14" Type="http://schemas.openxmlformats.org/officeDocument/2006/relationships/image" Target="../media/image32.png"/><Relationship Id="rId22" Type="http://schemas.openxmlformats.org/officeDocument/2006/relationships/image" Target="../media/image10.jpg"/><Relationship Id="rId27" Type="http://schemas.openxmlformats.org/officeDocument/2006/relationships/image" Target="../media/image15.png"/><Relationship Id="rId30" Type="http://schemas.openxmlformats.org/officeDocument/2006/relationships/image" Target="../media/image18.png"/><Relationship Id="rId35" Type="http://schemas.openxmlformats.org/officeDocument/2006/relationships/image" Target="../media/image38.png"/><Relationship Id="rId43" Type="http://schemas.openxmlformats.org/officeDocument/2006/relationships/image" Target="../media/image46.jpg"/><Relationship Id="rId48" Type="http://schemas.openxmlformats.org/officeDocument/2006/relationships/image" Target="../media/image51.png"/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openxmlformats.org/officeDocument/2006/relationships/image" Target="../media/image5.png"/><Relationship Id="rId25" Type="http://schemas.openxmlformats.org/officeDocument/2006/relationships/image" Target="../media/image13.png"/><Relationship Id="rId33" Type="http://schemas.openxmlformats.org/officeDocument/2006/relationships/image" Target="../media/image35.png"/><Relationship Id="rId38" Type="http://schemas.openxmlformats.org/officeDocument/2006/relationships/image" Target="../media/image41.jpg"/><Relationship Id="rId46" Type="http://schemas.openxmlformats.org/officeDocument/2006/relationships/image" Target="../media/image49.jpg"/><Relationship Id="rId20" Type="http://schemas.openxmlformats.org/officeDocument/2006/relationships/image" Target="../media/image8.jpeg"/><Relationship Id="rId4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18" Type="http://schemas.openxmlformats.org/officeDocument/2006/relationships/image" Target="../media/image40.jpg"/><Relationship Id="rId26" Type="http://schemas.openxmlformats.org/officeDocument/2006/relationships/image" Target="../media/image48.png"/><Relationship Id="rId3" Type="http://schemas.openxmlformats.org/officeDocument/2006/relationships/image" Target="../media/image6.png"/><Relationship Id="rId21" Type="http://schemas.openxmlformats.org/officeDocument/2006/relationships/image" Target="../media/image43.pn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5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eg"/><Relationship Id="rId24" Type="http://schemas.openxmlformats.org/officeDocument/2006/relationships/image" Target="../media/image46.jpg"/><Relationship Id="rId32" Type="http://schemas.openxmlformats.org/officeDocument/2006/relationships/image" Target="../media/image36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23" Type="http://schemas.openxmlformats.org/officeDocument/2006/relationships/image" Target="../media/image45.jpeg"/><Relationship Id="rId28" Type="http://schemas.openxmlformats.org/officeDocument/2006/relationships/image" Target="../media/image50.png"/><Relationship Id="rId10" Type="http://schemas.openxmlformats.org/officeDocument/2006/relationships/image" Target="../media/image13.png"/><Relationship Id="rId19" Type="http://schemas.openxmlformats.org/officeDocument/2006/relationships/image" Target="../media/image41.jpg"/><Relationship Id="rId31" Type="http://schemas.openxmlformats.org/officeDocument/2006/relationships/image" Target="../media/image19.png"/><Relationship Id="rId4" Type="http://schemas.openxmlformats.org/officeDocument/2006/relationships/image" Target="../media/image7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44.png"/><Relationship Id="rId27" Type="http://schemas.openxmlformats.org/officeDocument/2006/relationships/image" Target="../media/image49.jpg"/><Relationship Id="rId30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roduction_id_4193127 (480p)">
            <a:hlinkClick r:id="" action="ppaction://media"/>
            <a:extLst>
              <a:ext uri="{FF2B5EF4-FFF2-40B4-BE49-F238E27FC236}">
                <a16:creationId xmlns:a16="http://schemas.microsoft.com/office/drawing/2014/main" id="{01FEAEBB-BBDE-5CE0-F421-F39B394839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12201523" cy="6857999"/>
          </a:xfrm>
          <a:prstGeom prst="rect">
            <a:avLst/>
          </a:prstGeom>
        </p:spPr>
      </p:pic>
      <p:pic>
        <p:nvPicPr>
          <p:cNvPr id="8" name="Picture 7" descr="A ship with a goat head on it&#10;&#10;Description automatically generated">
            <a:extLst>
              <a:ext uri="{FF2B5EF4-FFF2-40B4-BE49-F238E27FC236}">
                <a16:creationId xmlns:a16="http://schemas.microsoft.com/office/drawing/2014/main" id="{F4762AF9-8003-FEDA-0398-5AE7019EC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61175"/>
            <a:ext cx="12192000" cy="6858000"/>
          </a:xfrm>
          <a:prstGeom prst="rect">
            <a:avLst/>
          </a:prstGeom>
        </p:spPr>
      </p:pic>
      <p:pic>
        <p:nvPicPr>
          <p:cNvPr id="3" name="Picture 2" descr="A blue and white sign&#10;&#10;Description automatically generated">
            <a:extLst>
              <a:ext uri="{FF2B5EF4-FFF2-40B4-BE49-F238E27FC236}">
                <a16:creationId xmlns:a16="http://schemas.microsoft.com/office/drawing/2014/main" id="{EFDC8C8D-F9D2-355F-3E6C-1C6B7D479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365" r="52117"/>
          <a:stretch/>
        </p:blipFill>
        <p:spPr>
          <a:xfrm>
            <a:off x="1267875" y="2217552"/>
            <a:ext cx="4555478" cy="2422896"/>
          </a:xfrm>
          <a:prstGeom prst="rect">
            <a:avLst/>
          </a:prstGeom>
        </p:spPr>
      </p:pic>
      <p:pic>
        <p:nvPicPr>
          <p:cNvPr id="4" name="Picture 3" descr="A blue and white sign&#10;&#10;Description automatically generated">
            <a:extLst>
              <a:ext uri="{FF2B5EF4-FFF2-40B4-BE49-F238E27FC236}">
                <a16:creationId xmlns:a16="http://schemas.microsoft.com/office/drawing/2014/main" id="{E630B87C-0553-0B74-4BBA-B5C19DCC0E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175" t="27365" r="-1520"/>
          <a:stretch/>
        </p:blipFill>
        <p:spPr>
          <a:xfrm>
            <a:off x="5944107" y="2217552"/>
            <a:ext cx="4980019" cy="2422896"/>
          </a:xfrm>
          <a:prstGeom prst="rect">
            <a:avLst/>
          </a:prstGeom>
        </p:spPr>
      </p:pic>
      <p:pic>
        <p:nvPicPr>
          <p:cNvPr id="9" name="Picture 8" descr="A goat on a ship&#10;&#10;Description automatically generated">
            <a:extLst>
              <a:ext uri="{FF2B5EF4-FFF2-40B4-BE49-F238E27FC236}">
                <a16:creationId xmlns:a16="http://schemas.microsoft.com/office/drawing/2014/main" id="{067E2A39-EB17-C688-215F-FE9265B4E3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57" r="28884"/>
          <a:stretch/>
        </p:blipFill>
        <p:spPr>
          <a:xfrm>
            <a:off x="-282312" y="6158591"/>
            <a:ext cx="11006745" cy="1214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3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duction_id_4193127 (480p)">
            <a:hlinkClick r:id="" action="ppaction://media"/>
            <a:extLst>
              <a:ext uri="{FF2B5EF4-FFF2-40B4-BE49-F238E27FC236}">
                <a16:creationId xmlns:a16="http://schemas.microsoft.com/office/drawing/2014/main" id="{20DCC7FB-212B-0ED7-712D-6AFE04CAAD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12201523" cy="6857999"/>
          </a:xfrm>
          <a:prstGeom prst="rect">
            <a:avLst/>
          </a:prstGeom>
        </p:spPr>
      </p:pic>
      <p:pic>
        <p:nvPicPr>
          <p:cNvPr id="5" name="Picture 4" descr="A ship with a goat head on it&#10;&#10;Description automatically generated">
            <a:extLst>
              <a:ext uri="{FF2B5EF4-FFF2-40B4-BE49-F238E27FC236}">
                <a16:creationId xmlns:a16="http://schemas.microsoft.com/office/drawing/2014/main" id="{BBFF6823-D54D-5D61-A67E-BE6C133C2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5"/>
            <a:ext cx="12191999" cy="6858000"/>
          </a:xfrm>
          <a:prstGeom prst="rect">
            <a:avLst/>
          </a:prstGeom>
        </p:spPr>
      </p:pic>
      <p:pic>
        <p:nvPicPr>
          <p:cNvPr id="7" name="Picture 6" descr="A blue and white sign&#10;&#10;Description automatically generated">
            <a:extLst>
              <a:ext uri="{FF2B5EF4-FFF2-40B4-BE49-F238E27FC236}">
                <a16:creationId xmlns:a16="http://schemas.microsoft.com/office/drawing/2014/main" id="{71ABE888-DF0D-7179-2CF1-C003C9C6D6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365" r="52117"/>
          <a:stretch/>
        </p:blipFill>
        <p:spPr>
          <a:xfrm>
            <a:off x="386778" y="1757998"/>
            <a:ext cx="4141344" cy="2202633"/>
          </a:xfrm>
          <a:prstGeom prst="rect">
            <a:avLst/>
          </a:prstGeom>
        </p:spPr>
      </p:pic>
      <p:pic>
        <p:nvPicPr>
          <p:cNvPr id="8" name="Picture 7" descr="A blue and white sign&#10;&#10;Description automatically generated">
            <a:extLst>
              <a:ext uri="{FF2B5EF4-FFF2-40B4-BE49-F238E27FC236}">
                <a16:creationId xmlns:a16="http://schemas.microsoft.com/office/drawing/2014/main" id="{892AA6F1-095E-9B59-A6B3-8F35A30D9B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175" t="27365" r="-1520"/>
          <a:stretch/>
        </p:blipFill>
        <p:spPr>
          <a:xfrm>
            <a:off x="7470905" y="1757998"/>
            <a:ext cx="4527290" cy="2202633"/>
          </a:xfrm>
          <a:prstGeom prst="rect">
            <a:avLst/>
          </a:prstGeom>
        </p:spPr>
      </p:pic>
      <p:pic>
        <p:nvPicPr>
          <p:cNvPr id="3" name="Picture 2" descr="A goat on a ship&#10;&#10;Description automatically generated">
            <a:extLst>
              <a:ext uri="{FF2B5EF4-FFF2-40B4-BE49-F238E27FC236}">
                <a16:creationId xmlns:a16="http://schemas.microsoft.com/office/drawing/2014/main" id="{0A5B898D-FBF9-F38E-FE9C-1F0229BFEF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57" r="28884"/>
          <a:stretch/>
        </p:blipFill>
        <p:spPr>
          <a:xfrm>
            <a:off x="2457450" y="-3175"/>
            <a:ext cx="6213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4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3">
            <a:extLst>
              <a:ext uri="{FF2B5EF4-FFF2-40B4-BE49-F238E27FC236}">
                <a16:creationId xmlns:a16="http://schemas.microsoft.com/office/drawing/2014/main" id="{20D9079B-3A06-9CCE-AC2B-6EA595E97A93}"/>
              </a:ext>
            </a:extLst>
          </p:cNvPr>
          <p:cNvSpPr txBox="1">
            <a:spLocks/>
          </p:cNvSpPr>
          <p:nvPr/>
        </p:nvSpPr>
        <p:spPr>
          <a:xfrm>
            <a:off x="16740211" y="-1103"/>
            <a:ext cx="3359085" cy="14773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tx1"/>
                </a:solidFill>
                <a:latin typeface="Barlow Condensed ExtraBold" pitchFamily="2" charset="77"/>
                <a:ea typeface="+mj-ea"/>
                <a:cs typeface="+mj-cs"/>
              </a:defRPr>
            </a:lvl1pPr>
          </a:lstStyle>
          <a:p>
            <a:r>
              <a:rPr lang="en-GB" sz="10000" dirty="0">
                <a:solidFill>
                  <a:schemeClr val="accent2"/>
                </a:solidFill>
              </a:rPr>
              <a:t>ZORO</a:t>
            </a:r>
          </a:p>
        </p:txBody>
      </p:sp>
      <p:sp>
        <p:nvSpPr>
          <p:cNvPr id="67" name="Title 3">
            <a:extLst>
              <a:ext uri="{FF2B5EF4-FFF2-40B4-BE49-F238E27FC236}">
                <a16:creationId xmlns:a16="http://schemas.microsoft.com/office/drawing/2014/main" id="{7B7B598C-B859-9140-09C0-256ED4264DF2}"/>
              </a:ext>
            </a:extLst>
          </p:cNvPr>
          <p:cNvSpPr txBox="1">
            <a:spLocks/>
          </p:cNvSpPr>
          <p:nvPr/>
        </p:nvSpPr>
        <p:spPr>
          <a:xfrm>
            <a:off x="21049088" y="345167"/>
            <a:ext cx="664921" cy="9910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tx1"/>
                </a:solidFill>
                <a:latin typeface="Barlow Condensed ExtraBold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ゾロ</a:t>
            </a:r>
            <a:endParaRPr lang="en-GB" sz="3200" dirty="0">
              <a:solidFill>
                <a:schemeClr val="accent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9" name="Picture 48" descr="A manga drawing of a person holding a sword&#10;&#10;Description automatically generated">
            <a:extLst>
              <a:ext uri="{FF2B5EF4-FFF2-40B4-BE49-F238E27FC236}">
                <a16:creationId xmlns:a16="http://schemas.microsoft.com/office/drawing/2014/main" id="{C2EA85EF-5676-0459-7445-5D202320D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02"/>
          <a:stretch/>
        </p:blipFill>
        <p:spPr>
          <a:xfrm>
            <a:off x="25433874" y="1485654"/>
            <a:ext cx="3872639" cy="4967154"/>
          </a:xfrm>
          <a:prstGeom prst="rect">
            <a:avLst/>
          </a:prstGeom>
        </p:spPr>
      </p:pic>
      <p:pic>
        <p:nvPicPr>
          <p:cNvPr id="50" name="Picture 49" descr="A cartoon of a person&#10;&#10;Description automatically generated">
            <a:extLst>
              <a:ext uri="{FF2B5EF4-FFF2-40B4-BE49-F238E27FC236}">
                <a16:creationId xmlns:a16="http://schemas.microsoft.com/office/drawing/2014/main" id="{478D9453-DDEB-F192-6058-07A67278C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056"/>
          <a:stretch/>
        </p:blipFill>
        <p:spPr>
          <a:xfrm>
            <a:off x="21613828" y="4506012"/>
            <a:ext cx="2227032" cy="1914003"/>
          </a:xfrm>
          <a:prstGeom prst="rect">
            <a:avLst/>
          </a:prstGeom>
        </p:spPr>
      </p:pic>
      <p:pic>
        <p:nvPicPr>
          <p:cNvPr id="51" name="Picture 50" descr="A black and white image of a person holding two swords&#10;&#10;Description automatically generated">
            <a:extLst>
              <a:ext uri="{FF2B5EF4-FFF2-40B4-BE49-F238E27FC236}">
                <a16:creationId xmlns:a16="http://schemas.microsoft.com/office/drawing/2014/main" id="{5B5C4664-8129-2F5E-FBBF-49E9F28105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68" t="22553" r="27686" b="17450"/>
          <a:stretch/>
        </p:blipFill>
        <p:spPr>
          <a:xfrm>
            <a:off x="14787115" y="3063227"/>
            <a:ext cx="2465997" cy="2487665"/>
          </a:xfrm>
          <a:prstGeom prst="rect">
            <a:avLst/>
          </a:prstGeom>
        </p:spPr>
      </p:pic>
      <p:pic>
        <p:nvPicPr>
          <p:cNvPr id="52" name="Picture 51" descr="A close up of a face&#10;&#10;Description automatically generated">
            <a:extLst>
              <a:ext uri="{FF2B5EF4-FFF2-40B4-BE49-F238E27FC236}">
                <a16:creationId xmlns:a16="http://schemas.microsoft.com/office/drawing/2014/main" id="{D409FA87-E49B-C0CE-9E9B-D914BA323B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07" r="25319"/>
          <a:stretch/>
        </p:blipFill>
        <p:spPr>
          <a:xfrm>
            <a:off x="19197632" y="1452996"/>
            <a:ext cx="1676237" cy="2658394"/>
          </a:xfrm>
          <a:prstGeom prst="rect">
            <a:avLst/>
          </a:prstGeom>
        </p:spPr>
      </p:pic>
      <p:pic>
        <p:nvPicPr>
          <p:cNvPr id="53" name="Picture 52" descr="A cartoon of a person holding a basket&#10;&#10;Description automatically generated">
            <a:extLst>
              <a:ext uri="{FF2B5EF4-FFF2-40B4-BE49-F238E27FC236}">
                <a16:creationId xmlns:a16="http://schemas.microsoft.com/office/drawing/2014/main" id="{93B3E9C0-3590-F7F7-64E5-EA216D84A0D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543"/>
          <a:stretch/>
        </p:blipFill>
        <p:spPr>
          <a:xfrm>
            <a:off x="16713514" y="1452996"/>
            <a:ext cx="1915005" cy="4258277"/>
          </a:xfrm>
          <a:prstGeom prst="rect">
            <a:avLst/>
          </a:prstGeom>
        </p:spPr>
      </p:pic>
      <p:pic>
        <p:nvPicPr>
          <p:cNvPr id="54" name="Picture 53" descr="A cartoon of a person with a mask&#10;&#10;Description automatically generated">
            <a:extLst>
              <a:ext uri="{FF2B5EF4-FFF2-40B4-BE49-F238E27FC236}">
                <a16:creationId xmlns:a16="http://schemas.microsoft.com/office/drawing/2014/main" id="{70EF12EE-293D-0A92-4ADF-091160CAE6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0600" y="4857292"/>
            <a:ext cx="1346200" cy="1498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55" name="Picture 54" descr="A collage of comic book characters&#10;&#10;Description automatically generated">
            <a:extLst>
              <a:ext uri="{FF2B5EF4-FFF2-40B4-BE49-F238E27FC236}">
                <a16:creationId xmlns:a16="http://schemas.microsoft.com/office/drawing/2014/main" id="{50F7C0DD-03AF-65E8-544C-B001DE7BF94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997"/>
          <a:stretch/>
        </p:blipFill>
        <p:spPr>
          <a:xfrm>
            <a:off x="22172453" y="1551102"/>
            <a:ext cx="3010293" cy="184393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56" name="Picture 55" descr="A cartoon of a person with a tiger tail&#10;&#10;Description automatically generated">
            <a:extLst>
              <a:ext uri="{FF2B5EF4-FFF2-40B4-BE49-F238E27FC236}">
                <a16:creationId xmlns:a16="http://schemas.microsoft.com/office/drawing/2014/main" id="{CCDC5ECE-29E0-7E87-A5CE-0FC0263E495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2482"/>
          <a:stretch/>
        </p:blipFill>
        <p:spPr>
          <a:xfrm>
            <a:off x="22108878" y="2668741"/>
            <a:ext cx="3805411" cy="3751410"/>
          </a:xfrm>
          <a:prstGeom prst="rect">
            <a:avLst/>
          </a:prstGeom>
        </p:spPr>
      </p:pic>
      <p:pic>
        <p:nvPicPr>
          <p:cNvPr id="57" name="Picture 56" descr="A cartoon of a person holding swords&#10;&#10;Description automatically generated">
            <a:extLst>
              <a:ext uri="{FF2B5EF4-FFF2-40B4-BE49-F238E27FC236}">
                <a16:creationId xmlns:a16="http://schemas.microsoft.com/office/drawing/2014/main" id="{797BEC9C-4895-D11F-29A9-69088616BA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49450" y="3746117"/>
            <a:ext cx="2654372" cy="2674034"/>
          </a:xfrm>
          <a:prstGeom prst="rect">
            <a:avLst/>
          </a:prstGeom>
        </p:spPr>
      </p:pic>
      <p:pic>
        <p:nvPicPr>
          <p:cNvPr id="58" name="Picture 57" descr="A black and white drawing of a person holding a sword&#10;&#10;Description automatically generated">
            <a:extLst>
              <a:ext uri="{FF2B5EF4-FFF2-40B4-BE49-F238E27FC236}">
                <a16:creationId xmlns:a16="http://schemas.microsoft.com/office/drawing/2014/main" id="{238E11EE-8C7B-C6A0-BA72-FEDF13EE1A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0051" y="1508882"/>
            <a:ext cx="2748301" cy="1833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59" name="Picture 58" descr="A person holding a sword&#10;&#10;Description automatically generated">
            <a:extLst>
              <a:ext uri="{FF2B5EF4-FFF2-40B4-BE49-F238E27FC236}">
                <a16:creationId xmlns:a16="http://schemas.microsoft.com/office/drawing/2014/main" id="{000077A8-9997-F67C-23C1-5469B05657B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0763"/>
          <a:stretch/>
        </p:blipFill>
        <p:spPr>
          <a:xfrm>
            <a:off x="17381884" y="4111389"/>
            <a:ext cx="3484338" cy="2308625"/>
          </a:xfrm>
          <a:prstGeom prst="rect">
            <a:avLst/>
          </a:prstGeom>
        </p:spPr>
      </p:pic>
      <p:pic>
        <p:nvPicPr>
          <p:cNvPr id="60" name="Picture 59" descr="A cartoon of a person with a hat&#10;&#10;Description automatically generated">
            <a:extLst>
              <a:ext uri="{FF2B5EF4-FFF2-40B4-BE49-F238E27FC236}">
                <a16:creationId xmlns:a16="http://schemas.microsoft.com/office/drawing/2014/main" id="{A37134B7-8574-DAB4-C46E-8323BFDB8DF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9110" b="15391"/>
          <a:stretch/>
        </p:blipFill>
        <p:spPr>
          <a:xfrm>
            <a:off x="27481408" y="2953411"/>
            <a:ext cx="2016440" cy="152239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61" name="Picture 60" descr="A cartoon of a person with a sword&#10;&#10;Description automatically generated">
            <a:extLst>
              <a:ext uri="{FF2B5EF4-FFF2-40B4-BE49-F238E27FC236}">
                <a16:creationId xmlns:a16="http://schemas.microsoft.com/office/drawing/2014/main" id="{8ADBCB69-A90A-EC23-C103-44A52E4B89D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55" r="22670"/>
          <a:stretch/>
        </p:blipFill>
        <p:spPr>
          <a:xfrm>
            <a:off x="28122721" y="2554663"/>
            <a:ext cx="2098304" cy="3865487"/>
          </a:xfrm>
          <a:prstGeom prst="rect">
            <a:avLst/>
          </a:prstGeom>
        </p:spPr>
      </p:pic>
      <p:pic>
        <p:nvPicPr>
          <p:cNvPr id="62" name="Picture 61" descr="A cartoon of a dog and a moon&#10;&#10;Description automatically generated">
            <a:extLst>
              <a:ext uri="{FF2B5EF4-FFF2-40B4-BE49-F238E27FC236}">
                <a16:creationId xmlns:a16="http://schemas.microsoft.com/office/drawing/2014/main" id="{F2F7C8DA-D59C-E2AA-39C5-E3041135ED22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00" t="53608"/>
          <a:stretch/>
        </p:blipFill>
        <p:spPr>
          <a:xfrm>
            <a:off x="20576933" y="4001144"/>
            <a:ext cx="1930839" cy="2419005"/>
          </a:xfrm>
          <a:prstGeom prst="rect">
            <a:avLst/>
          </a:prstGeom>
        </p:spPr>
      </p:pic>
      <p:pic>
        <p:nvPicPr>
          <p:cNvPr id="48" name="Picture 47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A6752395-A83B-657D-14A2-D31726973E0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30547"/>
          <a:stretch/>
        </p:blipFill>
        <p:spPr>
          <a:xfrm rot="5400000">
            <a:off x="11608102" y="5761645"/>
            <a:ext cx="3898215" cy="6339667"/>
          </a:xfrm>
          <a:prstGeom prst="rect">
            <a:avLst/>
          </a:prstGeom>
        </p:spPr>
      </p:pic>
      <p:pic>
        <p:nvPicPr>
          <p:cNvPr id="38" name="Picture 37" descr="A cartoon of a person with a angry face&#10;&#10;Description automatically generated">
            <a:extLst>
              <a:ext uri="{FF2B5EF4-FFF2-40B4-BE49-F238E27FC236}">
                <a16:creationId xmlns:a16="http://schemas.microsoft.com/office/drawing/2014/main" id="{97971D4A-237F-F847-5E89-BB1EC36A4E3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54696" y="2127191"/>
            <a:ext cx="2964476" cy="4140465"/>
          </a:xfrm>
          <a:prstGeom prst="rect">
            <a:avLst/>
          </a:prstGeom>
        </p:spPr>
      </p:pic>
      <p:pic>
        <p:nvPicPr>
          <p:cNvPr id="26" name="Picture 25" descr="A cartoon of two people&#10;&#10;Description automatically generated">
            <a:extLst>
              <a:ext uri="{FF2B5EF4-FFF2-40B4-BE49-F238E27FC236}">
                <a16:creationId xmlns:a16="http://schemas.microsoft.com/office/drawing/2014/main" id="{829503A9-7122-4533-631E-8AD73E4D7133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792" t="52128" r="20106" b="11199"/>
          <a:stretch/>
        </p:blipFill>
        <p:spPr>
          <a:xfrm>
            <a:off x="10991037" y="1550234"/>
            <a:ext cx="832349" cy="1547913"/>
          </a:xfrm>
          <a:prstGeom prst="rect">
            <a:avLst/>
          </a:prstGeom>
        </p:spPr>
      </p:pic>
      <p:pic>
        <p:nvPicPr>
          <p:cNvPr id="24" name="Picture 23" descr="A cartoon of a person with a very big smile&#10;&#10;Description automatically generated with medium confidence">
            <a:extLst>
              <a:ext uri="{FF2B5EF4-FFF2-40B4-BE49-F238E27FC236}">
                <a16:creationId xmlns:a16="http://schemas.microsoft.com/office/drawing/2014/main" id="{93077363-26CE-2BB8-D07B-137029FAF90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556" y="1574162"/>
            <a:ext cx="1992732" cy="1667830"/>
          </a:xfrm>
          <a:prstGeom prst="rect">
            <a:avLst/>
          </a:prstGeom>
        </p:spPr>
      </p:pic>
      <p:pic>
        <p:nvPicPr>
          <p:cNvPr id="16" name="Picture 15" descr="A cartoon of a person and ostrich&#10;&#10;Description automatically generated">
            <a:extLst>
              <a:ext uri="{FF2B5EF4-FFF2-40B4-BE49-F238E27FC236}">
                <a16:creationId xmlns:a16="http://schemas.microsoft.com/office/drawing/2014/main" id="{B6833602-1487-5322-1291-5A335DEC683C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13580"/>
          <a:stretch/>
        </p:blipFill>
        <p:spPr>
          <a:xfrm>
            <a:off x="1786219" y="1574161"/>
            <a:ext cx="5149278" cy="48298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C366E3-7491-3378-0BD5-674038A0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52" y="-29562"/>
            <a:ext cx="7484320" cy="1685077"/>
          </a:xfrm>
        </p:spPr>
        <p:txBody>
          <a:bodyPr/>
          <a:lstStyle/>
          <a:p>
            <a:r>
              <a:rPr lang="en-GB" dirty="0"/>
              <a:t>“STRAW HAT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A86593-1CC7-5444-6E90-EC8D2110B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Barlow Condensed Light" pitchFamily="2" charset="77"/>
              </a:rPr>
              <a:t>CAPTAIN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6DA243-C646-BE73-B931-BB7CD08AAE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latin typeface="Barlow Condensed Light" pitchFamily="2" charset="77"/>
              </a:rPr>
              <a:t>STRAW HAT PIRATE CREW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8C6B8427-5C47-D2D1-D096-0F7C21368791}"/>
              </a:ext>
            </a:extLst>
          </p:cNvPr>
          <p:cNvSpPr txBox="1">
            <a:spLocks/>
          </p:cNvSpPr>
          <p:nvPr/>
        </p:nvSpPr>
        <p:spPr>
          <a:xfrm>
            <a:off x="7894864" y="-29562"/>
            <a:ext cx="3575958" cy="16850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tx1"/>
                </a:solidFill>
                <a:latin typeface="Barlow Condensed ExtraBold" pitchFamily="2" charset="77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LUFFY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32CF32D-8277-45F1-A9A7-750616E7543A}"/>
              </a:ext>
            </a:extLst>
          </p:cNvPr>
          <p:cNvSpPr txBox="1">
            <a:spLocks/>
          </p:cNvSpPr>
          <p:nvPr/>
        </p:nvSpPr>
        <p:spPr>
          <a:xfrm rot="10800000">
            <a:off x="6982901" y="-62219"/>
            <a:ext cx="797769" cy="16850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tx1"/>
                </a:solidFill>
                <a:latin typeface="Barlow Condensed ExtraBold" pitchFamily="2" charset="77"/>
                <a:ea typeface="+mj-ea"/>
                <a:cs typeface="+mj-cs"/>
              </a:defRPr>
            </a:lvl1pPr>
          </a:lstStyle>
          <a:p>
            <a:r>
              <a:rPr lang="en-GB" dirty="0"/>
              <a:t>“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491F363-4D55-05EB-DE86-142BBA3533D2}"/>
              </a:ext>
            </a:extLst>
          </p:cNvPr>
          <p:cNvSpPr txBox="1">
            <a:spLocks/>
          </p:cNvSpPr>
          <p:nvPr/>
        </p:nvSpPr>
        <p:spPr>
          <a:xfrm>
            <a:off x="11322156" y="286976"/>
            <a:ext cx="664921" cy="11826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tx1"/>
                </a:solidFill>
                <a:latin typeface="Barlow Condensed ExtraBold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60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ル</a:t>
            </a:r>
            <a:br>
              <a:rPr lang="en-US" altLang="ja-JP" sz="26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60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フ</a:t>
            </a:r>
            <a:br>
              <a:rPr lang="en-US" altLang="ja-JP" sz="26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60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ィ</a:t>
            </a:r>
            <a:endParaRPr lang="en-GB" sz="2600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2" name="Picture 11" descr="A cartoon of a person laughing&#10;&#10;Description automatically generated">
            <a:extLst>
              <a:ext uri="{FF2B5EF4-FFF2-40B4-BE49-F238E27FC236}">
                <a16:creationId xmlns:a16="http://schemas.microsoft.com/office/drawing/2014/main" id="{88F98D05-9DB3-2E16-3312-28EE7C212C0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2392" r="31014"/>
          <a:stretch/>
        </p:blipFill>
        <p:spPr>
          <a:xfrm>
            <a:off x="353591" y="1574162"/>
            <a:ext cx="2128352" cy="2116084"/>
          </a:xfrm>
          <a:prstGeom prst="rect">
            <a:avLst/>
          </a:prstGeom>
        </p:spPr>
      </p:pic>
      <p:pic>
        <p:nvPicPr>
          <p:cNvPr id="14" name="Picture 13" descr="A manga page with a crying face&#10;&#10;Description automatically generated with medium confidence">
            <a:extLst>
              <a:ext uri="{FF2B5EF4-FFF2-40B4-BE49-F238E27FC236}">
                <a16:creationId xmlns:a16="http://schemas.microsoft.com/office/drawing/2014/main" id="{28E18940-81EC-3D4F-A938-6351A12547B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3588" y="3690245"/>
            <a:ext cx="3053383" cy="2720287"/>
          </a:xfrm>
          <a:prstGeom prst="rect">
            <a:avLst/>
          </a:prstGeom>
        </p:spPr>
      </p:pic>
      <p:pic>
        <p:nvPicPr>
          <p:cNvPr id="18" name="Picture 17" descr="A cartoon of a person in the air&#10;&#10;Description automatically generated">
            <a:extLst>
              <a:ext uri="{FF2B5EF4-FFF2-40B4-BE49-F238E27FC236}">
                <a16:creationId xmlns:a16="http://schemas.microsoft.com/office/drawing/2014/main" id="{89F2C1C4-ACDA-29B4-3344-179056F03560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462" y="2127192"/>
            <a:ext cx="3210078" cy="2299839"/>
          </a:xfrm>
          <a:prstGeom prst="rect">
            <a:avLst/>
          </a:prstGeom>
        </p:spPr>
      </p:pic>
      <p:pic>
        <p:nvPicPr>
          <p:cNvPr id="20" name="Picture 19" descr="A close up of a face&#10;&#10;Description automatically generated">
            <a:extLst>
              <a:ext uri="{FF2B5EF4-FFF2-40B4-BE49-F238E27FC236}">
                <a16:creationId xmlns:a16="http://schemas.microsoft.com/office/drawing/2014/main" id="{2A613E0D-84BC-1A1D-B06B-999FA30777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12577" y="1577666"/>
            <a:ext cx="2869274" cy="143985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2" name="Picture 21" descr="A cartoon of a person with his mouth open&#10;&#10;Description automatically generated">
            <a:extLst>
              <a:ext uri="{FF2B5EF4-FFF2-40B4-BE49-F238E27FC236}">
                <a16:creationId xmlns:a16="http://schemas.microsoft.com/office/drawing/2014/main" id="{3B8586EF-E71C-587B-386F-E549F54A2C71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4689" r="5516"/>
          <a:stretch/>
        </p:blipFill>
        <p:spPr>
          <a:xfrm>
            <a:off x="8746183" y="3098147"/>
            <a:ext cx="3077203" cy="16850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8" name="Picture 27" descr="A cartoon of a person with a large mouth&#10;&#10;Description automatically generated">
            <a:extLst>
              <a:ext uri="{FF2B5EF4-FFF2-40B4-BE49-F238E27FC236}">
                <a16:creationId xmlns:a16="http://schemas.microsoft.com/office/drawing/2014/main" id="{2B14D766-22FB-7FF7-1A36-2D58DA796D5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885789" y="4144800"/>
            <a:ext cx="2265732" cy="2265732"/>
          </a:xfrm>
          <a:prstGeom prst="rect">
            <a:avLst/>
          </a:prstGeom>
        </p:spPr>
      </p:pic>
      <p:pic>
        <p:nvPicPr>
          <p:cNvPr id="32" name="Picture 31" descr="A cartoon of a person with a hat&#10;&#10;Description automatically generated">
            <a:extLst>
              <a:ext uri="{FF2B5EF4-FFF2-40B4-BE49-F238E27FC236}">
                <a16:creationId xmlns:a16="http://schemas.microsoft.com/office/drawing/2014/main" id="{F7D2D728-38F0-03E4-FE78-C42475DC6596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40"/>
          <a:stretch/>
        </p:blipFill>
        <p:spPr>
          <a:xfrm>
            <a:off x="10280645" y="4310298"/>
            <a:ext cx="1550253" cy="2100234"/>
          </a:xfrm>
          <a:prstGeom prst="rect">
            <a:avLst/>
          </a:prstGeom>
        </p:spPr>
      </p:pic>
      <p:pic>
        <p:nvPicPr>
          <p:cNvPr id="36" name="Picture 35" descr="A cartoon of a person with a hat&#10;&#10;Description automatically generated">
            <a:extLst>
              <a:ext uri="{FF2B5EF4-FFF2-40B4-BE49-F238E27FC236}">
                <a16:creationId xmlns:a16="http://schemas.microsoft.com/office/drawing/2014/main" id="{0790CCE8-AB10-3C06-F333-406FD23EF6D8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730" y="3151417"/>
            <a:ext cx="1383693" cy="19602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34" name="Picture 33" descr="A cartoon of a person with a hat and tongue out&#10;&#10;Description automatically generated">
            <a:extLst>
              <a:ext uri="{FF2B5EF4-FFF2-40B4-BE49-F238E27FC236}">
                <a16:creationId xmlns:a16="http://schemas.microsoft.com/office/drawing/2014/main" id="{84D73176-171B-DFF6-5B1A-6CA7F5129DE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228195" y="2270068"/>
            <a:ext cx="2239845" cy="3359768"/>
          </a:xfrm>
          <a:prstGeom prst="rect">
            <a:avLst/>
          </a:prstGeom>
        </p:spPr>
      </p:pic>
      <p:pic>
        <p:nvPicPr>
          <p:cNvPr id="30" name="Picture 29" descr="A cartoon of a person holding a straw&#10;&#10;Description automatically generated">
            <a:extLst>
              <a:ext uri="{FF2B5EF4-FFF2-40B4-BE49-F238E27FC236}">
                <a16:creationId xmlns:a16="http://schemas.microsoft.com/office/drawing/2014/main" id="{3E267086-F49F-4901-3C67-B3A337E89CE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69477" y="4603027"/>
            <a:ext cx="1933025" cy="1898812"/>
          </a:xfrm>
          <a:prstGeom prst="rect">
            <a:avLst/>
          </a:prstGeom>
        </p:spPr>
      </p:pic>
      <p:pic>
        <p:nvPicPr>
          <p:cNvPr id="44" name="Picture 43" descr="A cartoon of a person with a hat&#10;&#10;Description automatically generated">
            <a:extLst>
              <a:ext uri="{FF2B5EF4-FFF2-40B4-BE49-F238E27FC236}">
                <a16:creationId xmlns:a16="http://schemas.microsoft.com/office/drawing/2014/main" id="{6E4C139E-9AFC-BE5F-69FB-EB006730CDD9}"/>
              </a:ext>
            </a:extLst>
          </p:cNvPr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78" b="23342"/>
          <a:stretch/>
        </p:blipFill>
        <p:spPr>
          <a:xfrm>
            <a:off x="2294028" y="4952136"/>
            <a:ext cx="1347910" cy="14518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782942-C1EC-33E4-A13C-5327AE8AC0D0}"/>
              </a:ext>
            </a:extLst>
          </p:cNvPr>
          <p:cNvSpPr/>
          <p:nvPr/>
        </p:nvSpPr>
        <p:spPr>
          <a:xfrm>
            <a:off x="353590" y="1559377"/>
            <a:ext cx="11484820" cy="48607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Barlow Condensed Medium" pitchFamily="2" charset="77"/>
            </a:endParaRPr>
          </a:p>
        </p:txBody>
      </p:sp>
      <p:pic>
        <p:nvPicPr>
          <p:cNvPr id="40" name="Picture 39" descr="A person wearing a hat and red vest&#10;&#10;Description automatically generated">
            <a:extLst>
              <a:ext uri="{FF2B5EF4-FFF2-40B4-BE49-F238E27FC236}">
                <a16:creationId xmlns:a16="http://schemas.microsoft.com/office/drawing/2014/main" id="{CC4742E9-0029-464F-7B49-11E176E53A50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2236" y="579663"/>
            <a:ext cx="4507528" cy="754380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42" name="Picture 41" descr="A wooden steering wheel with brass spokes&#10;&#10;Description automatically generated">
            <a:extLst>
              <a:ext uri="{FF2B5EF4-FFF2-40B4-BE49-F238E27FC236}">
                <a16:creationId xmlns:a16="http://schemas.microsoft.com/office/drawing/2014/main" id="{D2657541-C8AA-56E9-4FD2-7A115E9420D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20804150">
            <a:off x="3302000" y="3673089"/>
            <a:ext cx="5588000" cy="561594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4068607"/>
      </p:ext>
    </p:extLst>
  </p:cSld>
  <p:clrMapOvr>
    <a:masterClrMapping/>
  </p:clrMapOvr>
  <p:transition spd="slow">
    <p:cover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 cartoon of a person with a angry face&#10;&#10;Description automatically generated">
            <a:extLst>
              <a:ext uri="{FF2B5EF4-FFF2-40B4-BE49-F238E27FC236}">
                <a16:creationId xmlns:a16="http://schemas.microsoft.com/office/drawing/2014/main" id="{6D9AF7B5-9C56-84FC-BBF3-849CACC3A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25989" y="2127191"/>
            <a:ext cx="2964476" cy="4140465"/>
          </a:xfrm>
          <a:prstGeom prst="rect">
            <a:avLst/>
          </a:prstGeom>
        </p:spPr>
      </p:pic>
      <p:pic>
        <p:nvPicPr>
          <p:cNvPr id="66" name="Picture 65" descr="A cartoon of two people&#10;&#10;Description automatically generated">
            <a:extLst>
              <a:ext uri="{FF2B5EF4-FFF2-40B4-BE49-F238E27FC236}">
                <a16:creationId xmlns:a16="http://schemas.microsoft.com/office/drawing/2014/main" id="{95F6AAA1-45EB-D9C7-CC83-ACF9CDDA22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792" t="52128" r="20106" b="11199"/>
          <a:stretch/>
        </p:blipFill>
        <p:spPr>
          <a:xfrm>
            <a:off x="-6803219" y="1564492"/>
            <a:ext cx="832349" cy="1547913"/>
          </a:xfrm>
          <a:prstGeom prst="rect">
            <a:avLst/>
          </a:prstGeom>
        </p:spPr>
      </p:pic>
      <p:pic>
        <p:nvPicPr>
          <p:cNvPr id="67" name="Picture 66" descr="A cartoon of a person with a very big smile&#10;&#10;Description automatically generated with medium confidence">
            <a:extLst>
              <a:ext uri="{FF2B5EF4-FFF2-40B4-BE49-F238E27FC236}">
                <a16:creationId xmlns:a16="http://schemas.microsoft.com/office/drawing/2014/main" id="{F2FEBFED-364D-45E6-5970-88C93B1502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695561" y="1574162"/>
            <a:ext cx="1992732" cy="1667830"/>
          </a:xfrm>
          <a:prstGeom prst="rect">
            <a:avLst/>
          </a:prstGeom>
        </p:spPr>
      </p:pic>
      <p:pic>
        <p:nvPicPr>
          <p:cNvPr id="68" name="Picture 67" descr="A cartoon of a person and ostrich&#10;&#10;Description automatically generated">
            <a:extLst>
              <a:ext uri="{FF2B5EF4-FFF2-40B4-BE49-F238E27FC236}">
                <a16:creationId xmlns:a16="http://schemas.microsoft.com/office/drawing/2014/main" id="{BFC44714-0C9C-1230-75BB-7E37027A4D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580"/>
          <a:stretch/>
        </p:blipFill>
        <p:spPr>
          <a:xfrm>
            <a:off x="-14266009" y="1574161"/>
            <a:ext cx="5149278" cy="4829805"/>
          </a:xfrm>
          <a:prstGeom prst="rect">
            <a:avLst/>
          </a:prstGeom>
        </p:spPr>
      </p:pic>
      <p:pic>
        <p:nvPicPr>
          <p:cNvPr id="69" name="Picture 68" descr="A cartoon of a person laughing&#10;&#10;Description automatically generated">
            <a:extLst>
              <a:ext uri="{FF2B5EF4-FFF2-40B4-BE49-F238E27FC236}">
                <a16:creationId xmlns:a16="http://schemas.microsoft.com/office/drawing/2014/main" id="{52949C88-F78D-6B45-5BE4-2BBCF033CC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92" r="31014"/>
          <a:stretch/>
        </p:blipFill>
        <p:spPr>
          <a:xfrm>
            <a:off x="-6035322" y="1574162"/>
            <a:ext cx="2128352" cy="2116084"/>
          </a:xfrm>
          <a:prstGeom prst="rect">
            <a:avLst/>
          </a:prstGeom>
        </p:spPr>
      </p:pic>
      <p:pic>
        <p:nvPicPr>
          <p:cNvPr id="70" name="Picture 69" descr="A manga page with a crying face&#10;&#10;Description automatically generated with medium confidence">
            <a:extLst>
              <a:ext uri="{FF2B5EF4-FFF2-40B4-BE49-F238E27FC236}">
                <a16:creationId xmlns:a16="http://schemas.microsoft.com/office/drawing/2014/main" id="{2E4DDE01-72C2-0F7B-E764-62935EF0D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429674" y="3690245"/>
            <a:ext cx="3053383" cy="2720287"/>
          </a:xfrm>
          <a:prstGeom prst="rect">
            <a:avLst/>
          </a:prstGeom>
        </p:spPr>
      </p:pic>
      <p:pic>
        <p:nvPicPr>
          <p:cNvPr id="71" name="Picture 70" descr="A cartoon of a person in the air&#10;&#10;Description automatically generated">
            <a:extLst>
              <a:ext uri="{FF2B5EF4-FFF2-40B4-BE49-F238E27FC236}">
                <a16:creationId xmlns:a16="http://schemas.microsoft.com/office/drawing/2014/main" id="{903305F9-9650-490A-02DF-D25437B457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048503" y="2127192"/>
            <a:ext cx="3210078" cy="2299839"/>
          </a:xfrm>
          <a:prstGeom prst="rect">
            <a:avLst/>
          </a:prstGeom>
        </p:spPr>
      </p:pic>
      <p:pic>
        <p:nvPicPr>
          <p:cNvPr id="72" name="Picture 71" descr="A close up of a face&#10;&#10;Description automatically generated">
            <a:extLst>
              <a:ext uri="{FF2B5EF4-FFF2-40B4-BE49-F238E27FC236}">
                <a16:creationId xmlns:a16="http://schemas.microsoft.com/office/drawing/2014/main" id="{8C13C2E8-B51C-9F47-8DD0-1D88A5276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3065250" y="1577666"/>
            <a:ext cx="2869274" cy="143985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73" name="Picture 72" descr="A cartoon of a person with his mouth open&#10;&#10;Description automatically generated">
            <a:extLst>
              <a:ext uri="{FF2B5EF4-FFF2-40B4-BE49-F238E27FC236}">
                <a16:creationId xmlns:a16="http://schemas.microsoft.com/office/drawing/2014/main" id="{CE1F906B-74D3-E1F7-3572-0443B26C3FF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689" r="5516"/>
          <a:stretch/>
        </p:blipFill>
        <p:spPr>
          <a:xfrm>
            <a:off x="-8170024" y="3112405"/>
            <a:ext cx="3077203" cy="16850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74" name="Picture 73" descr="A cartoon of a person with a large mouth&#10;&#10;Description automatically generated">
            <a:extLst>
              <a:ext uri="{FF2B5EF4-FFF2-40B4-BE49-F238E27FC236}">
                <a16:creationId xmlns:a16="http://schemas.microsoft.com/office/drawing/2014/main" id="{7CACF791-D922-DE80-674A-0A2D6EAD76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306263" y="4144800"/>
            <a:ext cx="2265732" cy="2265732"/>
          </a:xfrm>
          <a:prstGeom prst="rect">
            <a:avLst/>
          </a:prstGeom>
        </p:spPr>
      </p:pic>
      <p:pic>
        <p:nvPicPr>
          <p:cNvPr id="75" name="Picture 74" descr="A cartoon of a person with a hat&#10;&#10;Description automatically generated">
            <a:extLst>
              <a:ext uri="{FF2B5EF4-FFF2-40B4-BE49-F238E27FC236}">
                <a16:creationId xmlns:a16="http://schemas.microsoft.com/office/drawing/2014/main" id="{797347AB-E9E3-A870-D7E5-24174193F1B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40"/>
          <a:stretch/>
        </p:blipFill>
        <p:spPr>
          <a:xfrm>
            <a:off x="-8258437" y="4310298"/>
            <a:ext cx="1550253" cy="2100234"/>
          </a:xfrm>
          <a:prstGeom prst="rect">
            <a:avLst/>
          </a:prstGeom>
        </p:spPr>
      </p:pic>
      <p:pic>
        <p:nvPicPr>
          <p:cNvPr id="76" name="Picture 75" descr="A cartoon of a person with a hat&#10;&#10;Description automatically generated">
            <a:extLst>
              <a:ext uri="{FF2B5EF4-FFF2-40B4-BE49-F238E27FC236}">
                <a16:creationId xmlns:a16="http://schemas.microsoft.com/office/drawing/2014/main" id="{D88F660E-6072-5EDB-FF20-2C28A2C6B0E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07092" y="3151417"/>
            <a:ext cx="1383693" cy="19602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77" name="Picture 76" descr="A cartoon of a person with a hat and tongue out&#10;&#10;Description automatically generated">
            <a:extLst>
              <a:ext uri="{FF2B5EF4-FFF2-40B4-BE49-F238E27FC236}">
                <a16:creationId xmlns:a16="http://schemas.microsoft.com/office/drawing/2014/main" id="{6C9C6176-83AF-BA02-3A53-7D599E53D4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5149632" y="2270068"/>
            <a:ext cx="2239845" cy="3359768"/>
          </a:xfrm>
          <a:prstGeom prst="rect">
            <a:avLst/>
          </a:prstGeom>
        </p:spPr>
      </p:pic>
      <p:pic>
        <p:nvPicPr>
          <p:cNvPr id="78" name="Picture 77" descr="A cartoon of a person holding a straw&#10;&#10;Description automatically generated">
            <a:extLst>
              <a:ext uri="{FF2B5EF4-FFF2-40B4-BE49-F238E27FC236}">
                <a16:creationId xmlns:a16="http://schemas.microsoft.com/office/drawing/2014/main" id="{FF8FC9AC-9128-7698-8DD0-EBA7B4EACA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3714921" y="4606477"/>
            <a:ext cx="1933025" cy="1898812"/>
          </a:xfrm>
          <a:prstGeom prst="rect">
            <a:avLst/>
          </a:prstGeom>
        </p:spPr>
      </p:pic>
      <p:pic>
        <p:nvPicPr>
          <p:cNvPr id="79" name="Picture 78" descr="A cartoon of a person with a hat&#10;&#10;Description automatically generated">
            <a:extLst>
              <a:ext uri="{FF2B5EF4-FFF2-40B4-BE49-F238E27FC236}">
                <a16:creationId xmlns:a16="http://schemas.microsoft.com/office/drawing/2014/main" id="{AA0C0ED6-3D4D-E099-C00B-4B0679A015E7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78" b="23342"/>
          <a:stretch/>
        </p:blipFill>
        <p:spPr>
          <a:xfrm>
            <a:off x="-6477759" y="4952136"/>
            <a:ext cx="1347910" cy="14518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54" name="Picture 53" descr="A manga drawing of a person holding a sword&#10;&#10;Description automatically generated">
            <a:extLst>
              <a:ext uri="{FF2B5EF4-FFF2-40B4-BE49-F238E27FC236}">
                <a16:creationId xmlns:a16="http://schemas.microsoft.com/office/drawing/2014/main" id="{7CB933B6-523A-8F65-C0C6-353357501B7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4202"/>
          <a:stretch/>
        </p:blipFill>
        <p:spPr>
          <a:xfrm>
            <a:off x="5565526" y="1452861"/>
            <a:ext cx="3872639" cy="4967154"/>
          </a:xfrm>
          <a:prstGeom prst="rect">
            <a:avLst/>
          </a:prstGeom>
        </p:spPr>
      </p:pic>
      <p:pic>
        <p:nvPicPr>
          <p:cNvPr id="52" name="Picture 51" descr="A cartoon of a person&#10;&#10;Description automatically generated">
            <a:extLst>
              <a:ext uri="{FF2B5EF4-FFF2-40B4-BE49-F238E27FC236}">
                <a16:creationId xmlns:a16="http://schemas.microsoft.com/office/drawing/2014/main" id="{80B67EC1-411E-4C22-5B37-6F0E4CCD92C4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14056"/>
          <a:stretch/>
        </p:blipFill>
        <p:spPr>
          <a:xfrm>
            <a:off x="8395840" y="4506012"/>
            <a:ext cx="2227032" cy="1914003"/>
          </a:xfrm>
          <a:prstGeom prst="rect">
            <a:avLst/>
          </a:prstGeom>
        </p:spPr>
      </p:pic>
      <p:pic>
        <p:nvPicPr>
          <p:cNvPr id="29" name="Picture 28" descr="A black and white image of a person holding two swords&#10;&#10;Description automatically generated">
            <a:extLst>
              <a:ext uri="{FF2B5EF4-FFF2-40B4-BE49-F238E27FC236}">
                <a16:creationId xmlns:a16="http://schemas.microsoft.com/office/drawing/2014/main" id="{CC66D6D5-3742-905F-5EDB-F77B69281B2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9668" t="22553" r="27686" b="17450"/>
          <a:stretch/>
        </p:blipFill>
        <p:spPr>
          <a:xfrm>
            <a:off x="1569127" y="3063227"/>
            <a:ext cx="2465997" cy="2487665"/>
          </a:xfrm>
          <a:prstGeom prst="rect">
            <a:avLst/>
          </a:prstGeom>
        </p:spPr>
      </p:pic>
      <p:pic>
        <p:nvPicPr>
          <p:cNvPr id="21" name="Picture 20" descr="A close up of a face&#10;&#10;Description automatically generated">
            <a:extLst>
              <a:ext uri="{FF2B5EF4-FFF2-40B4-BE49-F238E27FC236}">
                <a16:creationId xmlns:a16="http://schemas.microsoft.com/office/drawing/2014/main" id="{D4AAFDF8-DBF2-58FD-50AA-5AA2A3EDE8A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07" r="25319"/>
          <a:stretch/>
        </p:blipFill>
        <p:spPr>
          <a:xfrm>
            <a:off x="4676437" y="1452996"/>
            <a:ext cx="1676237" cy="265839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C366E3-7491-3378-0BD5-674038A0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52" y="-1103"/>
            <a:ext cx="8476322" cy="1477328"/>
          </a:xfrm>
        </p:spPr>
        <p:txBody>
          <a:bodyPr/>
          <a:lstStyle/>
          <a:p>
            <a:r>
              <a:rPr lang="en-GB" sz="10000" dirty="0"/>
              <a:t>“PIRATE HUNTER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A86593-1CC7-5444-6E90-EC8D2110B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Barlow Condensed Light" pitchFamily="2" charset="77"/>
              </a:rPr>
              <a:t>SWORDSMAN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6DA243-C646-BE73-B931-BB7CD08AAE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latin typeface="Barlow Condensed Light" pitchFamily="2" charset="77"/>
              </a:rPr>
              <a:t>STRAW HAT PIRATE CREW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8C6B8427-5C47-D2D1-D096-0F7C21368791}"/>
              </a:ext>
            </a:extLst>
          </p:cNvPr>
          <p:cNvSpPr txBox="1">
            <a:spLocks/>
          </p:cNvSpPr>
          <p:nvPr/>
        </p:nvSpPr>
        <p:spPr>
          <a:xfrm>
            <a:off x="8832914" y="-1103"/>
            <a:ext cx="3359085" cy="14773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tx1"/>
                </a:solidFill>
                <a:latin typeface="Barlow Condensed ExtraBold" pitchFamily="2" charset="77"/>
                <a:ea typeface="+mj-ea"/>
                <a:cs typeface="+mj-cs"/>
              </a:defRPr>
            </a:lvl1pPr>
          </a:lstStyle>
          <a:p>
            <a:r>
              <a:rPr lang="en-GB" sz="10000" dirty="0">
                <a:solidFill>
                  <a:schemeClr val="accent2"/>
                </a:solidFill>
              </a:rPr>
              <a:t>ZORO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32CF32D-8277-45F1-A9A7-750616E7543A}"/>
              </a:ext>
            </a:extLst>
          </p:cNvPr>
          <p:cNvSpPr txBox="1">
            <a:spLocks/>
          </p:cNvSpPr>
          <p:nvPr/>
        </p:nvSpPr>
        <p:spPr>
          <a:xfrm rot="10800000">
            <a:off x="7950305" y="-24333"/>
            <a:ext cx="797769" cy="14773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tx1"/>
                </a:solidFill>
                <a:latin typeface="Barlow Condensed ExtraBold" pitchFamily="2" charset="77"/>
                <a:ea typeface="+mj-ea"/>
                <a:cs typeface="+mj-cs"/>
              </a:defRPr>
            </a:lvl1pPr>
          </a:lstStyle>
          <a:p>
            <a:r>
              <a:rPr lang="en-GB" sz="10000" dirty="0"/>
              <a:t>“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491F363-4D55-05EB-DE86-142BBA3533D2}"/>
              </a:ext>
            </a:extLst>
          </p:cNvPr>
          <p:cNvSpPr txBox="1">
            <a:spLocks/>
          </p:cNvSpPr>
          <p:nvPr/>
        </p:nvSpPr>
        <p:spPr>
          <a:xfrm>
            <a:off x="11322156" y="345167"/>
            <a:ext cx="664921" cy="9910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tx1"/>
                </a:solidFill>
                <a:latin typeface="Barlow Condensed ExtraBold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ゾロ</a:t>
            </a:r>
            <a:endParaRPr lang="en-GB" sz="3200" dirty="0">
              <a:solidFill>
                <a:schemeClr val="accent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3" name="Picture 12" descr="A cartoon of a person holding a basket&#10;&#10;Description automatically generated">
            <a:extLst>
              <a:ext uri="{FF2B5EF4-FFF2-40B4-BE49-F238E27FC236}">
                <a16:creationId xmlns:a16="http://schemas.microsoft.com/office/drawing/2014/main" id="{8970D73A-EAA3-5EDE-4ED8-6095AF3A3A1B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543"/>
          <a:stretch/>
        </p:blipFill>
        <p:spPr>
          <a:xfrm>
            <a:off x="372444" y="1452996"/>
            <a:ext cx="1915005" cy="4258277"/>
          </a:xfrm>
          <a:prstGeom prst="rect">
            <a:avLst/>
          </a:prstGeom>
        </p:spPr>
      </p:pic>
      <p:pic>
        <p:nvPicPr>
          <p:cNvPr id="17" name="Picture 16" descr="A cartoon of a person with a mask&#10;&#10;Description automatically generated">
            <a:extLst>
              <a:ext uri="{FF2B5EF4-FFF2-40B4-BE49-F238E27FC236}">
                <a16:creationId xmlns:a16="http://schemas.microsoft.com/office/drawing/2014/main" id="{560E0BE0-EA7F-1FFF-CD0D-61A4988BA58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6090" y="4857292"/>
            <a:ext cx="1346200" cy="1498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5" name="Picture 24" descr="A collage of comic book characters&#10;&#10;Description automatically generated">
            <a:extLst>
              <a:ext uri="{FF2B5EF4-FFF2-40B4-BE49-F238E27FC236}">
                <a16:creationId xmlns:a16="http://schemas.microsoft.com/office/drawing/2014/main" id="{687A17D8-6BC0-A8D0-75E2-BF55E9C15619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997"/>
          <a:stretch/>
        </p:blipFill>
        <p:spPr>
          <a:xfrm>
            <a:off x="1955767" y="1518309"/>
            <a:ext cx="3010293" cy="184393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33" name="Picture 32" descr="A cartoon of a person with a tiger tail&#10;&#10;Description automatically generated">
            <a:extLst>
              <a:ext uri="{FF2B5EF4-FFF2-40B4-BE49-F238E27FC236}">
                <a16:creationId xmlns:a16="http://schemas.microsoft.com/office/drawing/2014/main" id="{3A0241C3-3DE9-4FF1-1F2F-2101FC173E62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12482"/>
          <a:stretch/>
        </p:blipFill>
        <p:spPr>
          <a:xfrm>
            <a:off x="2547263" y="2668741"/>
            <a:ext cx="3805411" cy="3751410"/>
          </a:xfrm>
          <a:prstGeom prst="rect">
            <a:avLst/>
          </a:prstGeom>
        </p:spPr>
      </p:pic>
      <p:pic>
        <p:nvPicPr>
          <p:cNvPr id="37" name="Picture 36" descr="A cartoon of a person holding swords&#10;&#10;Description automatically generated">
            <a:extLst>
              <a:ext uri="{FF2B5EF4-FFF2-40B4-BE49-F238E27FC236}">
                <a16:creationId xmlns:a16="http://schemas.microsoft.com/office/drawing/2014/main" id="{8F6B9B66-1504-3A77-007E-7E3473BB867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74940" y="3746117"/>
            <a:ext cx="2654372" cy="2674034"/>
          </a:xfrm>
          <a:prstGeom prst="rect">
            <a:avLst/>
          </a:prstGeom>
        </p:spPr>
      </p:pic>
      <p:pic>
        <p:nvPicPr>
          <p:cNvPr id="45" name="Picture 44" descr="A black and white drawing of a person holding a sword&#10;&#10;Description automatically generated">
            <a:extLst>
              <a:ext uri="{FF2B5EF4-FFF2-40B4-BE49-F238E27FC236}">
                <a16:creationId xmlns:a16="http://schemas.microsoft.com/office/drawing/2014/main" id="{DE5A23E0-37BE-1E11-4416-6F5A1BCDDE1C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0699" y="1508882"/>
            <a:ext cx="2748301" cy="1833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56" name="Picture 55" descr="A person holding a sword&#10;&#10;Description automatically generated">
            <a:extLst>
              <a:ext uri="{FF2B5EF4-FFF2-40B4-BE49-F238E27FC236}">
                <a16:creationId xmlns:a16="http://schemas.microsoft.com/office/drawing/2014/main" id="{4F806669-D02F-70EB-0165-730BBFCB25A7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r="20763"/>
          <a:stretch/>
        </p:blipFill>
        <p:spPr>
          <a:xfrm>
            <a:off x="6726804" y="4111389"/>
            <a:ext cx="3484338" cy="2308625"/>
          </a:xfrm>
          <a:prstGeom prst="rect">
            <a:avLst/>
          </a:prstGeom>
        </p:spPr>
      </p:pic>
      <p:pic>
        <p:nvPicPr>
          <p:cNvPr id="58" name="Picture 57" descr="A cartoon of a person with a hat&#10;&#10;Description automatically generated">
            <a:extLst>
              <a:ext uri="{FF2B5EF4-FFF2-40B4-BE49-F238E27FC236}">
                <a16:creationId xmlns:a16="http://schemas.microsoft.com/office/drawing/2014/main" id="{72A6037C-BC8C-8305-4E98-D976E75C65A3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t="9110" b="15391"/>
          <a:stretch/>
        </p:blipFill>
        <p:spPr>
          <a:xfrm>
            <a:off x="8606673" y="2953411"/>
            <a:ext cx="2016440" cy="152239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48" name="Picture 47" descr="A cartoon of a person with a sword&#10;&#10;Description automatically generated">
            <a:extLst>
              <a:ext uri="{FF2B5EF4-FFF2-40B4-BE49-F238E27FC236}">
                <a16:creationId xmlns:a16="http://schemas.microsoft.com/office/drawing/2014/main" id="{287C8A3F-E699-5F82-C25C-777F6417A2EB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55" r="22670"/>
          <a:stretch/>
        </p:blipFill>
        <p:spPr>
          <a:xfrm>
            <a:off x="9740106" y="2554663"/>
            <a:ext cx="2098304" cy="3865487"/>
          </a:xfrm>
          <a:prstGeom prst="rect">
            <a:avLst/>
          </a:prstGeom>
        </p:spPr>
      </p:pic>
      <p:pic>
        <p:nvPicPr>
          <p:cNvPr id="50" name="Picture 49" descr="A cartoon of a dog and a moon&#10;&#10;Description automatically generated">
            <a:extLst>
              <a:ext uri="{FF2B5EF4-FFF2-40B4-BE49-F238E27FC236}">
                <a16:creationId xmlns:a16="http://schemas.microsoft.com/office/drawing/2014/main" id="{846289A7-6982-F471-BD5B-B1C4F3B63C47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00" t="53608"/>
          <a:stretch/>
        </p:blipFill>
        <p:spPr>
          <a:xfrm>
            <a:off x="9907570" y="4001144"/>
            <a:ext cx="1930839" cy="24190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782942-C1EC-33E4-A13C-5327AE8AC0D0}"/>
              </a:ext>
            </a:extLst>
          </p:cNvPr>
          <p:cNvSpPr/>
          <p:nvPr/>
        </p:nvSpPr>
        <p:spPr>
          <a:xfrm>
            <a:off x="353590" y="1452997"/>
            <a:ext cx="11484820" cy="496715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Barlow Condensed Medium" pitchFamily="2" charset="77"/>
            </a:endParaRPr>
          </a:p>
        </p:txBody>
      </p:sp>
      <p:pic>
        <p:nvPicPr>
          <p:cNvPr id="59" name="Picture 58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849A612D-00CA-695E-AF87-50E72BE4C480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b="30547"/>
          <a:stretch/>
        </p:blipFill>
        <p:spPr>
          <a:xfrm>
            <a:off x="4146893" y="518333"/>
            <a:ext cx="3898215" cy="6339667"/>
          </a:xfrm>
          <a:prstGeom prst="rect">
            <a:avLst/>
          </a:prstGeom>
        </p:spPr>
      </p:pic>
      <p:pic>
        <p:nvPicPr>
          <p:cNvPr id="62" name="Picture 61" descr="A person holding a stick&#10;&#10;Description automatically generated">
            <a:extLst>
              <a:ext uri="{FF2B5EF4-FFF2-40B4-BE49-F238E27FC236}">
                <a16:creationId xmlns:a16="http://schemas.microsoft.com/office/drawing/2014/main" id="{7B41D5FD-B0A0-C6B4-D92E-7CD745E33ACF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687"/>
          <a:stretch/>
        </p:blipFill>
        <p:spPr>
          <a:xfrm rot="5400000">
            <a:off x="9413888" y="5637861"/>
            <a:ext cx="6772649" cy="6457433"/>
          </a:xfrm>
          <a:prstGeom prst="rect">
            <a:avLst/>
          </a:prstGeom>
        </p:spPr>
      </p:pic>
      <p:pic>
        <p:nvPicPr>
          <p:cNvPr id="60" name="Picture 59" descr="A person wearing a hat and red vest&#10;&#10;Description automatically generated">
            <a:extLst>
              <a:ext uri="{FF2B5EF4-FFF2-40B4-BE49-F238E27FC236}">
                <a16:creationId xmlns:a16="http://schemas.microsoft.com/office/drawing/2014/main" id="{66CACF74-1BBE-59FB-F1F3-F900D3A7A8EB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175019" y="5460229"/>
            <a:ext cx="4507528" cy="754380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61" name="Picture 60" descr="A wooden steering wheel with brass spokes&#10;&#10;Description automatically generated">
            <a:extLst>
              <a:ext uri="{FF2B5EF4-FFF2-40B4-BE49-F238E27FC236}">
                <a16:creationId xmlns:a16="http://schemas.microsoft.com/office/drawing/2014/main" id="{502269B9-706F-EB2A-FE51-42A97CE6917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11004417">
            <a:off x="3302000" y="3673089"/>
            <a:ext cx="5588000" cy="561594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60000"/>
              </a:prstClr>
            </a:outerShdw>
          </a:effectLst>
        </p:spPr>
      </p:pic>
      <p:sp>
        <p:nvSpPr>
          <p:cNvPr id="63" name="Title 3">
            <a:extLst>
              <a:ext uri="{FF2B5EF4-FFF2-40B4-BE49-F238E27FC236}">
                <a16:creationId xmlns:a16="http://schemas.microsoft.com/office/drawing/2014/main" id="{E38C9894-93F7-EC54-F1AE-9C32293826F6}"/>
              </a:ext>
            </a:extLst>
          </p:cNvPr>
          <p:cNvSpPr txBox="1">
            <a:spLocks/>
          </p:cNvSpPr>
          <p:nvPr/>
        </p:nvSpPr>
        <p:spPr>
          <a:xfrm>
            <a:off x="7894864" y="-2705339"/>
            <a:ext cx="3575958" cy="16850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tx1"/>
                </a:solidFill>
                <a:latin typeface="Barlow Condensed ExtraBold" pitchFamily="2" charset="77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LUFFY</a:t>
            </a:r>
          </a:p>
        </p:txBody>
      </p:sp>
      <p:sp>
        <p:nvSpPr>
          <p:cNvPr id="64" name="Title 3">
            <a:extLst>
              <a:ext uri="{FF2B5EF4-FFF2-40B4-BE49-F238E27FC236}">
                <a16:creationId xmlns:a16="http://schemas.microsoft.com/office/drawing/2014/main" id="{F238DA77-0220-5BCD-24D7-E76D4311672A}"/>
              </a:ext>
            </a:extLst>
          </p:cNvPr>
          <p:cNvSpPr txBox="1">
            <a:spLocks/>
          </p:cNvSpPr>
          <p:nvPr/>
        </p:nvSpPr>
        <p:spPr>
          <a:xfrm>
            <a:off x="11322156" y="-2388801"/>
            <a:ext cx="664921" cy="11826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tx1"/>
                </a:solidFill>
                <a:latin typeface="Barlow Condensed ExtraBold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60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ル</a:t>
            </a:r>
            <a:br>
              <a:rPr lang="en-US" altLang="ja-JP" sz="26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60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フ</a:t>
            </a:r>
            <a:br>
              <a:rPr lang="en-US" altLang="ja-JP" sz="26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60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ィ</a:t>
            </a:r>
            <a:endParaRPr lang="en-GB" sz="2600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94" name="Picture 93" descr="A cartoon of a person holding her hands up&#10;&#10;Description automatically generated">
            <a:extLst>
              <a:ext uri="{FF2B5EF4-FFF2-40B4-BE49-F238E27FC236}">
                <a16:creationId xmlns:a16="http://schemas.microsoft.com/office/drawing/2014/main" id="{C539E39C-3FDB-4567-68F6-7D1587E43DB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0647544" y="4138227"/>
            <a:ext cx="5478737" cy="2253795"/>
          </a:xfrm>
          <a:prstGeom prst="rect">
            <a:avLst/>
          </a:prstGeom>
        </p:spPr>
      </p:pic>
      <p:pic>
        <p:nvPicPr>
          <p:cNvPr id="95" name="Picture 94" descr="A cartoon of a person sitting at a table&#10;&#10;Description automatically generated">
            <a:extLst>
              <a:ext uri="{FF2B5EF4-FFF2-40B4-BE49-F238E27FC236}">
                <a16:creationId xmlns:a16="http://schemas.microsoft.com/office/drawing/2014/main" id="{B705465D-5F84-8DDF-69F5-8652A767BBE7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rcRect b="20448"/>
          <a:stretch/>
        </p:blipFill>
        <p:spPr>
          <a:xfrm>
            <a:off x="20886575" y="1458188"/>
            <a:ext cx="3478021" cy="4961829"/>
          </a:xfrm>
          <a:prstGeom prst="rect">
            <a:avLst/>
          </a:prstGeom>
        </p:spPr>
      </p:pic>
      <p:pic>
        <p:nvPicPr>
          <p:cNvPr id="96" name="Picture 95" descr="A cartoon of a person&#10;&#10;Description automatically generated">
            <a:extLst>
              <a:ext uri="{FF2B5EF4-FFF2-40B4-BE49-F238E27FC236}">
                <a16:creationId xmlns:a16="http://schemas.microsoft.com/office/drawing/2014/main" id="{E050D912-90BE-F5C6-A294-8EBC73F6F6E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7455059" y="3695006"/>
            <a:ext cx="2023182" cy="2711481"/>
          </a:xfrm>
          <a:prstGeom prst="rect">
            <a:avLst/>
          </a:prstGeom>
        </p:spPr>
      </p:pic>
      <p:pic>
        <p:nvPicPr>
          <p:cNvPr id="97" name="Picture 96" descr="A cartoon of a crying child&#10;&#10;Description automatically generated">
            <a:extLst>
              <a:ext uri="{FF2B5EF4-FFF2-40B4-BE49-F238E27FC236}">
                <a16:creationId xmlns:a16="http://schemas.microsoft.com/office/drawing/2014/main" id="{9F794352-AD67-7A0C-5DD2-8EDF5243C5C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7453732" y="1510716"/>
            <a:ext cx="2257389" cy="226323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98" name="Picture 97" descr="A comic page of a cartoon&#10;&#10;Description automatically generated">
            <a:extLst>
              <a:ext uri="{FF2B5EF4-FFF2-40B4-BE49-F238E27FC236}">
                <a16:creationId xmlns:a16="http://schemas.microsoft.com/office/drawing/2014/main" id="{115E65C3-BBED-4A16-33B2-937E4432E1C1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12206" t="62543" r="18886" b="5908"/>
          <a:stretch/>
        </p:blipFill>
        <p:spPr>
          <a:xfrm>
            <a:off x="19169343" y="2805122"/>
            <a:ext cx="2498192" cy="18004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99" name="Picture 98" descr="A cartoon of a person in a black dress&#10;&#10;Description automatically generated">
            <a:extLst>
              <a:ext uri="{FF2B5EF4-FFF2-40B4-BE49-F238E27FC236}">
                <a16:creationId xmlns:a16="http://schemas.microsoft.com/office/drawing/2014/main" id="{2EA35193-32AB-7795-FD63-DABC6FCE8C54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b="40227"/>
          <a:stretch/>
        </p:blipFill>
        <p:spPr>
          <a:xfrm>
            <a:off x="25612781" y="2622306"/>
            <a:ext cx="2968489" cy="3784181"/>
          </a:xfrm>
          <a:prstGeom prst="rect">
            <a:avLst/>
          </a:prstGeom>
        </p:spPr>
      </p:pic>
      <p:pic>
        <p:nvPicPr>
          <p:cNvPr id="100" name="Picture 99" descr="A cartoon of a person&#10;&#10;Description automatically generated">
            <a:extLst>
              <a:ext uri="{FF2B5EF4-FFF2-40B4-BE49-F238E27FC236}">
                <a16:creationId xmlns:a16="http://schemas.microsoft.com/office/drawing/2014/main" id="{894FACCF-F293-350C-A9D5-53A9F4E2EE21}"/>
              </a:ext>
            </a:extLst>
          </p:cNvPr>
          <p:cNvPicPr>
            <a:picLocks noChangeAspect="1"/>
          </p:cNvPicPr>
          <p:nvPr/>
        </p:nvPicPr>
        <p:blipFill rotWithShape="1">
          <a:blip r:embed="rId41"/>
          <a:srcRect l="18232" r="18293"/>
          <a:stretch/>
        </p:blipFill>
        <p:spPr>
          <a:xfrm>
            <a:off x="15468925" y="3695007"/>
            <a:ext cx="3113502" cy="2725010"/>
          </a:xfrm>
          <a:prstGeom prst="rect">
            <a:avLst/>
          </a:prstGeom>
        </p:spPr>
      </p:pic>
      <p:pic>
        <p:nvPicPr>
          <p:cNvPr id="101" name="Picture 100" descr="A black and white image of a person&#10;&#10;Description automatically generated">
            <a:extLst>
              <a:ext uri="{FF2B5EF4-FFF2-40B4-BE49-F238E27FC236}">
                <a16:creationId xmlns:a16="http://schemas.microsoft.com/office/drawing/2014/main" id="{ADD58EA8-18EE-41C3-6A8B-6C23F5B8082D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7445" y="1442308"/>
            <a:ext cx="2361900" cy="2949602"/>
          </a:xfrm>
          <a:prstGeom prst="rect">
            <a:avLst/>
          </a:prstGeom>
        </p:spPr>
      </p:pic>
      <p:pic>
        <p:nvPicPr>
          <p:cNvPr id="102" name="Picture 101" descr="A manga page with a crying person&#10;&#10;Description automatically generated">
            <a:extLst>
              <a:ext uri="{FF2B5EF4-FFF2-40B4-BE49-F238E27FC236}">
                <a16:creationId xmlns:a16="http://schemas.microsoft.com/office/drawing/2014/main" id="{2F0A7574-66E2-A531-F3E0-3AAF458E1107}"/>
              </a:ext>
            </a:extLst>
          </p:cNvPr>
          <p:cNvPicPr>
            <a:picLocks noChangeAspect="1"/>
          </p:cNvPicPr>
          <p:nvPr/>
        </p:nvPicPr>
        <p:blipFill rotWithShape="1">
          <a:blip r:embed="rId43"/>
          <a:srcRect l="22803" t="25017" r="2476" b="48729"/>
          <a:stretch/>
        </p:blipFill>
        <p:spPr>
          <a:xfrm>
            <a:off x="27219589" y="1453048"/>
            <a:ext cx="2327618" cy="1239400"/>
          </a:xfrm>
          <a:prstGeom prst="rect">
            <a:avLst/>
          </a:prstGeom>
        </p:spPr>
      </p:pic>
      <p:pic>
        <p:nvPicPr>
          <p:cNvPr id="103" name="Picture 102" descr="A manga drawing of a crying person&#10;&#10;Description automatically generated">
            <a:extLst>
              <a:ext uri="{FF2B5EF4-FFF2-40B4-BE49-F238E27FC236}">
                <a16:creationId xmlns:a16="http://schemas.microsoft.com/office/drawing/2014/main" id="{7A9A92F3-B39D-C2F3-2B63-9EA261BED98B}"/>
              </a:ext>
            </a:extLst>
          </p:cNvPr>
          <p:cNvPicPr>
            <a:picLocks noChangeAspect="1"/>
          </p:cNvPicPr>
          <p:nvPr/>
        </p:nvPicPr>
        <p:blipFill rotWithShape="1">
          <a:blip r:embed="rId44"/>
          <a:srcRect l="3867" t="2471" r="10282" b="2721"/>
          <a:stretch/>
        </p:blipFill>
        <p:spPr>
          <a:xfrm>
            <a:off x="18547820" y="2416976"/>
            <a:ext cx="2453799" cy="23033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04" name="Picture 103" descr="A cartoon of a person covering her mouth&#10;&#10;Description automatically generated">
            <a:extLst>
              <a:ext uri="{FF2B5EF4-FFF2-40B4-BE49-F238E27FC236}">
                <a16:creationId xmlns:a16="http://schemas.microsoft.com/office/drawing/2014/main" id="{53EC1376-3282-C249-0F7D-C4365D633E07}"/>
              </a:ext>
            </a:extLst>
          </p:cNvPr>
          <p:cNvPicPr>
            <a:picLocks noChangeAspect="1"/>
          </p:cNvPicPr>
          <p:nvPr/>
        </p:nvPicPr>
        <p:blipFill rotWithShape="1">
          <a:blip r:embed="rId45"/>
          <a:srcRect b="3550"/>
          <a:stretch/>
        </p:blipFill>
        <p:spPr>
          <a:xfrm>
            <a:off x="27708810" y="4798573"/>
            <a:ext cx="2588896" cy="159848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05" name="Picture 104" descr="A close up of a person's face&#10;&#10;Description automatically generated">
            <a:extLst>
              <a:ext uri="{FF2B5EF4-FFF2-40B4-BE49-F238E27FC236}">
                <a16:creationId xmlns:a16="http://schemas.microsoft.com/office/drawing/2014/main" id="{30929B99-A301-AF04-9F32-54517A938FA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1677" y="1497187"/>
            <a:ext cx="1469131" cy="21978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06" name="Picture 105" descr="A cartoon of a person holding a paper&#10;&#10;Description automatically generated">
            <a:extLst>
              <a:ext uri="{FF2B5EF4-FFF2-40B4-BE49-F238E27FC236}">
                <a16:creationId xmlns:a16="http://schemas.microsoft.com/office/drawing/2014/main" id="{ECD1EBB7-0005-2623-3734-2511272B8D4C}"/>
              </a:ext>
            </a:extLst>
          </p:cNvPr>
          <p:cNvPicPr>
            <a:picLocks noChangeAspect="1"/>
          </p:cNvPicPr>
          <p:nvPr/>
        </p:nvPicPr>
        <p:blipFill rotWithShape="1">
          <a:blip r:embed="rId47"/>
          <a:srcRect l="29605" t="8646"/>
          <a:stretch/>
        </p:blipFill>
        <p:spPr>
          <a:xfrm>
            <a:off x="25720467" y="2574658"/>
            <a:ext cx="2230558" cy="2197820"/>
          </a:xfrm>
          <a:prstGeom prst="rect">
            <a:avLst/>
          </a:prstGeom>
        </p:spPr>
      </p:pic>
      <p:pic>
        <p:nvPicPr>
          <p:cNvPr id="107" name="Picture 106" descr="A cartoon of two people&#10;&#10;Description automatically generated">
            <a:extLst>
              <a:ext uri="{FF2B5EF4-FFF2-40B4-BE49-F238E27FC236}">
                <a16:creationId xmlns:a16="http://schemas.microsoft.com/office/drawing/2014/main" id="{D9E7F1C5-ECBD-D502-DEFE-A65BD2224AE3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8199544" y="3727664"/>
            <a:ext cx="2674109" cy="2674109"/>
          </a:xfrm>
          <a:prstGeom prst="rect">
            <a:avLst/>
          </a:prstGeom>
        </p:spPr>
      </p:pic>
      <p:sp>
        <p:nvSpPr>
          <p:cNvPr id="109" name="Title 3">
            <a:extLst>
              <a:ext uri="{FF2B5EF4-FFF2-40B4-BE49-F238E27FC236}">
                <a16:creationId xmlns:a16="http://schemas.microsoft.com/office/drawing/2014/main" id="{25A2DFA6-646D-66A7-D2FC-9407E439CCEB}"/>
              </a:ext>
            </a:extLst>
          </p:cNvPr>
          <p:cNvSpPr txBox="1">
            <a:spLocks/>
          </p:cNvSpPr>
          <p:nvPr/>
        </p:nvSpPr>
        <p:spPr>
          <a:xfrm>
            <a:off x="17224526" y="-61606"/>
            <a:ext cx="3359085" cy="15465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tx1"/>
                </a:solidFill>
                <a:latin typeface="Barlow Condensed ExtraBold" pitchFamily="2" charset="77"/>
                <a:ea typeface="+mj-ea"/>
                <a:cs typeface="+mj-cs"/>
              </a:defRPr>
            </a:lvl1pPr>
          </a:lstStyle>
          <a:p>
            <a:r>
              <a:rPr lang="en-GB" sz="10500" dirty="0">
                <a:solidFill>
                  <a:schemeClr val="accent3"/>
                </a:solidFill>
              </a:rPr>
              <a:t>NAMI</a:t>
            </a:r>
          </a:p>
        </p:txBody>
      </p:sp>
      <p:sp>
        <p:nvSpPr>
          <p:cNvPr id="110" name="Title 3">
            <a:extLst>
              <a:ext uri="{FF2B5EF4-FFF2-40B4-BE49-F238E27FC236}">
                <a16:creationId xmlns:a16="http://schemas.microsoft.com/office/drawing/2014/main" id="{8B1AD558-0D06-95A6-3B4F-941C4B6824D1}"/>
              </a:ext>
            </a:extLst>
          </p:cNvPr>
          <p:cNvSpPr txBox="1">
            <a:spLocks/>
          </p:cNvSpPr>
          <p:nvPr/>
        </p:nvSpPr>
        <p:spPr>
          <a:xfrm>
            <a:off x="19716770" y="319288"/>
            <a:ext cx="664921" cy="9910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tx1"/>
                </a:solidFill>
                <a:latin typeface="Barlow Condensed ExtraBold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>
                <a:solidFill>
                  <a:schemeClr val="accent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ナミ</a:t>
            </a:r>
            <a:endParaRPr lang="en-GB" sz="3200" dirty="0">
              <a:solidFill>
                <a:schemeClr val="accent3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2507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A manga drawing of a person holding a sword&#10;&#10;Description automatically generated">
            <a:extLst>
              <a:ext uri="{FF2B5EF4-FFF2-40B4-BE49-F238E27FC236}">
                <a16:creationId xmlns:a16="http://schemas.microsoft.com/office/drawing/2014/main" id="{E1CC5A26-E0F9-4E43-6B86-3FD06C155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02"/>
          <a:stretch/>
        </p:blipFill>
        <p:spPr>
          <a:xfrm>
            <a:off x="-7753497" y="1485654"/>
            <a:ext cx="3872639" cy="4967154"/>
          </a:xfrm>
          <a:prstGeom prst="rect">
            <a:avLst/>
          </a:prstGeom>
        </p:spPr>
      </p:pic>
      <p:pic>
        <p:nvPicPr>
          <p:cNvPr id="62" name="Picture 61" descr="A cartoon of a person&#10;&#10;Description automatically generated">
            <a:extLst>
              <a:ext uri="{FF2B5EF4-FFF2-40B4-BE49-F238E27FC236}">
                <a16:creationId xmlns:a16="http://schemas.microsoft.com/office/drawing/2014/main" id="{D74501A1-0FA8-BCF4-3562-2787D1B6D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056"/>
          <a:stretch/>
        </p:blipFill>
        <p:spPr>
          <a:xfrm>
            <a:off x="-11573543" y="4506012"/>
            <a:ext cx="2227032" cy="1914003"/>
          </a:xfrm>
          <a:prstGeom prst="rect">
            <a:avLst/>
          </a:prstGeom>
        </p:spPr>
      </p:pic>
      <p:pic>
        <p:nvPicPr>
          <p:cNvPr id="63" name="Picture 62" descr="A black and white image of a person holding two swords&#10;&#10;Description automatically generated">
            <a:extLst>
              <a:ext uri="{FF2B5EF4-FFF2-40B4-BE49-F238E27FC236}">
                <a16:creationId xmlns:a16="http://schemas.microsoft.com/office/drawing/2014/main" id="{53580C85-4BC7-6FD9-D7CA-F97D977A1F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68" t="22553" r="27686" b="17450"/>
          <a:stretch/>
        </p:blipFill>
        <p:spPr>
          <a:xfrm>
            <a:off x="-18400256" y="3063227"/>
            <a:ext cx="2465997" cy="2487665"/>
          </a:xfrm>
          <a:prstGeom prst="rect">
            <a:avLst/>
          </a:prstGeom>
        </p:spPr>
      </p:pic>
      <p:pic>
        <p:nvPicPr>
          <p:cNvPr id="64" name="Picture 63" descr="A close up of a face&#10;&#10;Description automatically generated">
            <a:extLst>
              <a:ext uri="{FF2B5EF4-FFF2-40B4-BE49-F238E27FC236}">
                <a16:creationId xmlns:a16="http://schemas.microsoft.com/office/drawing/2014/main" id="{0E86E895-F254-A741-2D4C-2511121915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07" r="25319"/>
          <a:stretch/>
        </p:blipFill>
        <p:spPr>
          <a:xfrm>
            <a:off x="-13989739" y="1452996"/>
            <a:ext cx="1676237" cy="2658394"/>
          </a:xfrm>
          <a:prstGeom prst="rect">
            <a:avLst/>
          </a:prstGeom>
        </p:spPr>
      </p:pic>
      <p:pic>
        <p:nvPicPr>
          <p:cNvPr id="65" name="Picture 64" descr="A cartoon of a person holding a basket&#10;&#10;Description automatically generated">
            <a:extLst>
              <a:ext uri="{FF2B5EF4-FFF2-40B4-BE49-F238E27FC236}">
                <a16:creationId xmlns:a16="http://schemas.microsoft.com/office/drawing/2014/main" id="{07E9F210-D6FC-73A6-CCF2-03777E84C1D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543"/>
          <a:stretch/>
        </p:blipFill>
        <p:spPr>
          <a:xfrm>
            <a:off x="-16473857" y="1452996"/>
            <a:ext cx="1915005" cy="4258277"/>
          </a:xfrm>
          <a:prstGeom prst="rect">
            <a:avLst/>
          </a:prstGeom>
        </p:spPr>
      </p:pic>
      <p:pic>
        <p:nvPicPr>
          <p:cNvPr id="66" name="Picture 65" descr="A cartoon of a person with a mask&#10;&#10;Description automatically generated">
            <a:extLst>
              <a:ext uri="{FF2B5EF4-FFF2-40B4-BE49-F238E27FC236}">
                <a16:creationId xmlns:a16="http://schemas.microsoft.com/office/drawing/2014/main" id="{27385B2C-7906-1526-090D-9F7482DED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686771" y="4857292"/>
            <a:ext cx="1346200" cy="1498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67" name="Picture 66" descr="A collage of comic book characters&#10;&#10;Description automatically generated">
            <a:extLst>
              <a:ext uri="{FF2B5EF4-FFF2-40B4-BE49-F238E27FC236}">
                <a16:creationId xmlns:a16="http://schemas.microsoft.com/office/drawing/2014/main" id="{0CD14C17-A67C-91B5-9013-DE844C8358A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997"/>
          <a:stretch/>
        </p:blipFill>
        <p:spPr>
          <a:xfrm>
            <a:off x="-11014918" y="1551102"/>
            <a:ext cx="3010293" cy="184393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68" name="Picture 67" descr="A cartoon of a person with a tiger tail&#10;&#10;Description automatically generated">
            <a:extLst>
              <a:ext uri="{FF2B5EF4-FFF2-40B4-BE49-F238E27FC236}">
                <a16:creationId xmlns:a16="http://schemas.microsoft.com/office/drawing/2014/main" id="{6AFB1AA8-2EAA-AD8D-77AD-EB8665554B8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2482"/>
          <a:stretch/>
        </p:blipFill>
        <p:spPr>
          <a:xfrm>
            <a:off x="-11078493" y="2668741"/>
            <a:ext cx="3805411" cy="3751410"/>
          </a:xfrm>
          <a:prstGeom prst="rect">
            <a:avLst/>
          </a:prstGeom>
        </p:spPr>
      </p:pic>
      <p:pic>
        <p:nvPicPr>
          <p:cNvPr id="69" name="Picture 68" descr="A cartoon of a person holding swords&#10;&#10;Description automatically generated">
            <a:extLst>
              <a:ext uri="{FF2B5EF4-FFF2-40B4-BE49-F238E27FC236}">
                <a16:creationId xmlns:a16="http://schemas.microsoft.com/office/drawing/2014/main" id="{E06B0B2A-B73E-4831-BC5D-DCC797E858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3637921" y="3746117"/>
            <a:ext cx="2654372" cy="2674034"/>
          </a:xfrm>
          <a:prstGeom prst="rect">
            <a:avLst/>
          </a:prstGeom>
        </p:spPr>
      </p:pic>
      <p:pic>
        <p:nvPicPr>
          <p:cNvPr id="70" name="Picture 69" descr="A black and white drawing of a person holding a sword&#10;&#10;Description automatically generated">
            <a:extLst>
              <a:ext uri="{FF2B5EF4-FFF2-40B4-BE49-F238E27FC236}">
                <a16:creationId xmlns:a16="http://schemas.microsoft.com/office/drawing/2014/main" id="{8C0D3AD2-B101-1600-C3AF-11340C3CB3F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467320" y="1508882"/>
            <a:ext cx="2748301" cy="1833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71" name="Picture 70" descr="A person holding a sword&#10;&#10;Description automatically generated">
            <a:extLst>
              <a:ext uri="{FF2B5EF4-FFF2-40B4-BE49-F238E27FC236}">
                <a16:creationId xmlns:a16="http://schemas.microsoft.com/office/drawing/2014/main" id="{7CB61EA1-52C4-D8D2-94A0-F91CF35A722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0763"/>
          <a:stretch/>
        </p:blipFill>
        <p:spPr>
          <a:xfrm>
            <a:off x="-15805487" y="4111389"/>
            <a:ext cx="3484338" cy="2308625"/>
          </a:xfrm>
          <a:prstGeom prst="rect">
            <a:avLst/>
          </a:prstGeom>
        </p:spPr>
      </p:pic>
      <p:pic>
        <p:nvPicPr>
          <p:cNvPr id="72" name="Picture 71" descr="A cartoon of a person with a hat&#10;&#10;Description automatically generated">
            <a:extLst>
              <a:ext uri="{FF2B5EF4-FFF2-40B4-BE49-F238E27FC236}">
                <a16:creationId xmlns:a16="http://schemas.microsoft.com/office/drawing/2014/main" id="{260106BF-F358-839A-B9D9-89EFC2610EC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9110" b="15391"/>
          <a:stretch/>
        </p:blipFill>
        <p:spPr>
          <a:xfrm>
            <a:off x="-5705963" y="2953411"/>
            <a:ext cx="2016440" cy="152239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73" name="Picture 72" descr="A cartoon of a person with a sword&#10;&#10;Description automatically generated">
            <a:extLst>
              <a:ext uri="{FF2B5EF4-FFF2-40B4-BE49-F238E27FC236}">
                <a16:creationId xmlns:a16="http://schemas.microsoft.com/office/drawing/2014/main" id="{DA646537-7DDD-3E49-3DA3-3B4240A82B5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55" r="22670"/>
          <a:stretch/>
        </p:blipFill>
        <p:spPr>
          <a:xfrm>
            <a:off x="-5064650" y="2554663"/>
            <a:ext cx="2098304" cy="3865487"/>
          </a:xfrm>
          <a:prstGeom prst="rect">
            <a:avLst/>
          </a:prstGeom>
        </p:spPr>
      </p:pic>
      <p:pic>
        <p:nvPicPr>
          <p:cNvPr id="74" name="Picture 73" descr="A cartoon of a dog and a moon&#10;&#10;Description automatically generated">
            <a:extLst>
              <a:ext uri="{FF2B5EF4-FFF2-40B4-BE49-F238E27FC236}">
                <a16:creationId xmlns:a16="http://schemas.microsoft.com/office/drawing/2014/main" id="{9A972EFC-8A15-1B39-B006-5D7FD8E7C4B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00" t="53608"/>
          <a:stretch/>
        </p:blipFill>
        <p:spPr>
          <a:xfrm>
            <a:off x="-12610438" y="4001144"/>
            <a:ext cx="1930839" cy="2419005"/>
          </a:xfrm>
          <a:prstGeom prst="rect">
            <a:avLst/>
          </a:prstGeom>
        </p:spPr>
      </p:pic>
      <p:pic>
        <p:nvPicPr>
          <p:cNvPr id="43" name="Picture 42" descr="A cartoon of a person holding her hands up&#10;&#10;Description automatically generated">
            <a:extLst>
              <a:ext uri="{FF2B5EF4-FFF2-40B4-BE49-F238E27FC236}">
                <a16:creationId xmlns:a16="http://schemas.microsoft.com/office/drawing/2014/main" id="{E47B49E9-92F2-18C7-DDC5-6BCEFA46BE3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46075" y="4151890"/>
            <a:ext cx="5478737" cy="22537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C366E3-7491-3378-0BD5-674038A0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52" y="-35727"/>
            <a:ext cx="8476322" cy="1546577"/>
          </a:xfrm>
        </p:spPr>
        <p:txBody>
          <a:bodyPr/>
          <a:lstStyle/>
          <a:p>
            <a:r>
              <a:rPr lang="en-GB" sz="10500" dirty="0"/>
              <a:t>“CAT BURGULAR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A86593-1CC7-5444-6E90-EC8D2110B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Barlow Condensed Light" pitchFamily="2" charset="77"/>
              </a:rPr>
              <a:t>NAVIGATOR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6DA243-C646-BE73-B931-BB7CD08AAE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latin typeface="Barlow Condensed Light" pitchFamily="2" charset="77"/>
              </a:rPr>
              <a:t>STRAW HAT PIRATE CREW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8C6B8427-5C47-D2D1-D096-0F7C21368791}"/>
              </a:ext>
            </a:extLst>
          </p:cNvPr>
          <p:cNvSpPr txBox="1">
            <a:spLocks/>
          </p:cNvSpPr>
          <p:nvPr/>
        </p:nvSpPr>
        <p:spPr>
          <a:xfrm>
            <a:off x="8829912" y="-35727"/>
            <a:ext cx="3359085" cy="15465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tx1"/>
                </a:solidFill>
                <a:latin typeface="Barlow Condensed ExtraBold" pitchFamily="2" charset="77"/>
                <a:ea typeface="+mj-ea"/>
                <a:cs typeface="+mj-cs"/>
              </a:defRPr>
            </a:lvl1pPr>
          </a:lstStyle>
          <a:p>
            <a:r>
              <a:rPr lang="en-GB" sz="10500" dirty="0">
                <a:solidFill>
                  <a:schemeClr val="accent3"/>
                </a:solidFill>
              </a:rPr>
              <a:t>NAMI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32CF32D-8277-45F1-A9A7-750616E7543A}"/>
              </a:ext>
            </a:extLst>
          </p:cNvPr>
          <p:cNvSpPr txBox="1">
            <a:spLocks/>
          </p:cNvSpPr>
          <p:nvPr/>
        </p:nvSpPr>
        <p:spPr>
          <a:xfrm rot="10800000">
            <a:off x="8060720" y="-58957"/>
            <a:ext cx="797769" cy="15465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tx1"/>
                </a:solidFill>
                <a:latin typeface="Barlow Condensed ExtraBold" pitchFamily="2" charset="77"/>
                <a:ea typeface="+mj-ea"/>
                <a:cs typeface="+mj-cs"/>
              </a:defRPr>
            </a:lvl1pPr>
          </a:lstStyle>
          <a:p>
            <a:r>
              <a:rPr lang="en-GB" sz="10500" dirty="0"/>
              <a:t>“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491F363-4D55-05EB-DE86-142BBA3533D2}"/>
              </a:ext>
            </a:extLst>
          </p:cNvPr>
          <p:cNvSpPr txBox="1">
            <a:spLocks/>
          </p:cNvSpPr>
          <p:nvPr/>
        </p:nvSpPr>
        <p:spPr>
          <a:xfrm>
            <a:off x="11322156" y="345167"/>
            <a:ext cx="664921" cy="9910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tx1"/>
                </a:solidFill>
                <a:latin typeface="Barlow Condensed ExtraBold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>
                <a:solidFill>
                  <a:schemeClr val="accent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ナミ</a:t>
            </a:r>
            <a:endParaRPr lang="en-GB" sz="3200" dirty="0">
              <a:solidFill>
                <a:schemeClr val="accent3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" name="Picture 2" descr="A cartoon of a person sitting at a table&#10;&#10;Description automatically generated">
            <a:extLst>
              <a:ext uri="{FF2B5EF4-FFF2-40B4-BE49-F238E27FC236}">
                <a16:creationId xmlns:a16="http://schemas.microsoft.com/office/drawing/2014/main" id="{CAC7B666-3E8A-C5E2-069A-4F17B7795C4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20448"/>
          <a:stretch/>
        </p:blipFill>
        <p:spPr>
          <a:xfrm>
            <a:off x="2676628" y="1471851"/>
            <a:ext cx="3478021" cy="4961829"/>
          </a:xfrm>
          <a:prstGeom prst="rect">
            <a:avLst/>
          </a:prstGeom>
        </p:spPr>
      </p:pic>
      <p:pic>
        <p:nvPicPr>
          <p:cNvPr id="12" name="Picture 11" descr="A cartoon of a person&#10;&#10;Description automatically generated">
            <a:extLst>
              <a:ext uri="{FF2B5EF4-FFF2-40B4-BE49-F238E27FC236}">
                <a16:creationId xmlns:a16="http://schemas.microsoft.com/office/drawing/2014/main" id="{83502361-6FE4-303B-B1B9-BA69391924E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3590" y="3708669"/>
            <a:ext cx="2023182" cy="2711481"/>
          </a:xfrm>
          <a:prstGeom prst="rect">
            <a:avLst/>
          </a:prstGeom>
        </p:spPr>
      </p:pic>
      <p:pic>
        <p:nvPicPr>
          <p:cNvPr id="15" name="Picture 14" descr="A cartoon of a crying child&#10;&#10;Description automatically generated">
            <a:extLst>
              <a:ext uri="{FF2B5EF4-FFF2-40B4-BE49-F238E27FC236}">
                <a16:creationId xmlns:a16="http://schemas.microsoft.com/office/drawing/2014/main" id="{99C27F10-298B-52E1-9942-1FB444CCA9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9688" y="1524379"/>
            <a:ext cx="2257389" cy="226323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8" name="Picture 17" descr="A comic page of a cartoon&#10;&#10;Description automatically generated">
            <a:extLst>
              <a:ext uri="{FF2B5EF4-FFF2-40B4-BE49-F238E27FC236}">
                <a16:creationId xmlns:a16="http://schemas.microsoft.com/office/drawing/2014/main" id="{E60D7F7D-27D9-72C8-65B6-9A0B217C8980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2206" t="62543" r="18886" b="5908"/>
          <a:stretch/>
        </p:blipFill>
        <p:spPr>
          <a:xfrm>
            <a:off x="2067874" y="2818785"/>
            <a:ext cx="2498192" cy="180047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0" name="Picture 19" descr="A cartoon of a person in a black dress&#10;&#10;Description automatically generated">
            <a:extLst>
              <a:ext uri="{FF2B5EF4-FFF2-40B4-BE49-F238E27FC236}">
                <a16:creationId xmlns:a16="http://schemas.microsoft.com/office/drawing/2014/main" id="{F1F9E5D5-DAED-2C71-5CFC-7F200FB6E466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40227"/>
          <a:stretch/>
        </p:blipFill>
        <p:spPr>
          <a:xfrm>
            <a:off x="3023516" y="2635969"/>
            <a:ext cx="2968489" cy="3784181"/>
          </a:xfrm>
          <a:prstGeom prst="rect">
            <a:avLst/>
          </a:prstGeom>
        </p:spPr>
      </p:pic>
      <p:pic>
        <p:nvPicPr>
          <p:cNvPr id="23" name="Picture 22" descr="A cartoon of a person&#10;&#10;Description automatically generated">
            <a:extLst>
              <a:ext uri="{FF2B5EF4-FFF2-40B4-BE49-F238E27FC236}">
                <a16:creationId xmlns:a16="http://schemas.microsoft.com/office/drawing/2014/main" id="{239FABFF-A766-0424-CA2C-A952E107D17B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8232" r="18293"/>
          <a:stretch/>
        </p:blipFill>
        <p:spPr>
          <a:xfrm>
            <a:off x="1183726" y="3708670"/>
            <a:ext cx="3113502" cy="2725010"/>
          </a:xfrm>
          <a:prstGeom prst="rect">
            <a:avLst/>
          </a:prstGeom>
        </p:spPr>
      </p:pic>
      <p:pic>
        <p:nvPicPr>
          <p:cNvPr id="26" name="Picture 25" descr="A black and white image of a person&#10;&#10;Description automatically generated">
            <a:extLst>
              <a:ext uri="{FF2B5EF4-FFF2-40B4-BE49-F238E27FC236}">
                <a16:creationId xmlns:a16="http://schemas.microsoft.com/office/drawing/2014/main" id="{5CD45663-7196-9E69-6B60-EB7DDF130E7A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012" y="1455971"/>
            <a:ext cx="2361900" cy="2949602"/>
          </a:xfrm>
          <a:prstGeom prst="rect">
            <a:avLst/>
          </a:prstGeom>
        </p:spPr>
      </p:pic>
      <p:pic>
        <p:nvPicPr>
          <p:cNvPr id="28" name="Picture 27" descr="A manga page with a crying person&#10;&#10;Description automatically generated">
            <a:extLst>
              <a:ext uri="{FF2B5EF4-FFF2-40B4-BE49-F238E27FC236}">
                <a16:creationId xmlns:a16="http://schemas.microsoft.com/office/drawing/2014/main" id="{B2C65358-4581-71CE-79F0-249EAD6D91CF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2803" t="25017" r="2476" b="48729"/>
          <a:stretch/>
        </p:blipFill>
        <p:spPr>
          <a:xfrm>
            <a:off x="8060720" y="1466711"/>
            <a:ext cx="2327618" cy="1239400"/>
          </a:xfrm>
          <a:prstGeom prst="rect">
            <a:avLst/>
          </a:prstGeom>
        </p:spPr>
      </p:pic>
      <p:pic>
        <p:nvPicPr>
          <p:cNvPr id="34" name="Picture 33" descr="A manga drawing of a crying person&#10;&#10;Description automatically generated">
            <a:extLst>
              <a:ext uri="{FF2B5EF4-FFF2-40B4-BE49-F238E27FC236}">
                <a16:creationId xmlns:a16="http://schemas.microsoft.com/office/drawing/2014/main" id="{8BA9185F-8AC4-D2F2-8298-C8A0E04B2943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3867" t="2471" r="10282" b="2721"/>
          <a:stretch/>
        </p:blipFill>
        <p:spPr>
          <a:xfrm>
            <a:off x="7799442" y="2430639"/>
            <a:ext cx="2453799" cy="23033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36" name="Picture 35" descr="A cartoon of a person covering her mouth&#10;&#10;Description automatically generated">
            <a:extLst>
              <a:ext uri="{FF2B5EF4-FFF2-40B4-BE49-F238E27FC236}">
                <a16:creationId xmlns:a16="http://schemas.microsoft.com/office/drawing/2014/main" id="{581EEE07-92E7-0720-BF41-66129CC2D9F8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b="3550"/>
          <a:stretch/>
        </p:blipFill>
        <p:spPr>
          <a:xfrm>
            <a:off x="8199149" y="4812236"/>
            <a:ext cx="2588896" cy="159848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31" name="Picture 30" descr="A close up of a person's face&#10;&#10;Description automatically generated">
            <a:extLst>
              <a:ext uri="{FF2B5EF4-FFF2-40B4-BE49-F238E27FC236}">
                <a16:creationId xmlns:a16="http://schemas.microsoft.com/office/drawing/2014/main" id="{FAB93921-8DBC-2B1D-F85B-C4C444440CE3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5309" y="1510850"/>
            <a:ext cx="1469131" cy="21978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41" name="Picture 40" descr="A cartoon of a person holding a paper&#10;&#10;Description automatically generated">
            <a:extLst>
              <a:ext uri="{FF2B5EF4-FFF2-40B4-BE49-F238E27FC236}">
                <a16:creationId xmlns:a16="http://schemas.microsoft.com/office/drawing/2014/main" id="{11F03303-DB67-2992-EFE2-89D95475285A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29605" t="8646"/>
          <a:stretch/>
        </p:blipFill>
        <p:spPr>
          <a:xfrm>
            <a:off x="8777716" y="2588321"/>
            <a:ext cx="2230558" cy="2197820"/>
          </a:xfrm>
          <a:prstGeom prst="rect">
            <a:avLst/>
          </a:prstGeom>
        </p:spPr>
      </p:pic>
      <p:pic>
        <p:nvPicPr>
          <p:cNvPr id="39" name="Picture 38" descr="A cartoon of two people&#10;&#10;Description automatically generated">
            <a:extLst>
              <a:ext uri="{FF2B5EF4-FFF2-40B4-BE49-F238E27FC236}">
                <a16:creationId xmlns:a16="http://schemas.microsoft.com/office/drawing/2014/main" id="{3F4C3C44-08D1-D61F-8F29-3723614001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164516" y="3741327"/>
            <a:ext cx="2674109" cy="26741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782942-C1EC-33E4-A13C-5327AE8AC0D0}"/>
              </a:ext>
            </a:extLst>
          </p:cNvPr>
          <p:cNvSpPr/>
          <p:nvPr/>
        </p:nvSpPr>
        <p:spPr>
          <a:xfrm>
            <a:off x="353590" y="1452997"/>
            <a:ext cx="11484820" cy="496715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Barlow Condensed Medium" pitchFamily="2" charset="77"/>
            </a:endParaRPr>
          </a:p>
        </p:txBody>
      </p:sp>
      <p:pic>
        <p:nvPicPr>
          <p:cNvPr id="47" name="Picture 46" descr="A person holding a stick&#10;&#10;Description automatically generated">
            <a:extLst>
              <a:ext uri="{FF2B5EF4-FFF2-40B4-BE49-F238E27FC236}">
                <a16:creationId xmlns:a16="http://schemas.microsoft.com/office/drawing/2014/main" id="{7319400B-1B28-595B-82F7-077981459509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687"/>
          <a:stretch/>
        </p:blipFill>
        <p:spPr>
          <a:xfrm>
            <a:off x="2709676" y="400566"/>
            <a:ext cx="6772649" cy="6457433"/>
          </a:xfrm>
          <a:prstGeom prst="rect">
            <a:avLst/>
          </a:prstGeom>
        </p:spPr>
      </p:pic>
      <p:pic>
        <p:nvPicPr>
          <p:cNvPr id="51" name="Picture 50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F0AD712C-2298-D37F-34E4-3625E2B83E16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b="30547"/>
          <a:stretch/>
        </p:blipFill>
        <p:spPr>
          <a:xfrm rot="16200000">
            <a:off x="-2095425" y="6112598"/>
            <a:ext cx="3898215" cy="6339667"/>
          </a:xfrm>
          <a:prstGeom prst="rect">
            <a:avLst/>
          </a:prstGeom>
        </p:spPr>
      </p:pic>
      <p:pic>
        <p:nvPicPr>
          <p:cNvPr id="55" name="Picture 54" descr="A wooden steering wheel with brass spokes&#10;&#10;Description automatically generated">
            <a:extLst>
              <a:ext uri="{FF2B5EF4-FFF2-40B4-BE49-F238E27FC236}">
                <a16:creationId xmlns:a16="http://schemas.microsoft.com/office/drawing/2014/main" id="{888C307D-E498-8A1E-D669-E305890A286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1875055">
            <a:off x="3302000" y="3673089"/>
            <a:ext cx="5588000" cy="561594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60000"/>
              </a:prstClr>
            </a:outerShdw>
          </a:effectLst>
        </p:spPr>
      </p:pic>
      <p:sp>
        <p:nvSpPr>
          <p:cNvPr id="75" name="Title 3">
            <a:extLst>
              <a:ext uri="{FF2B5EF4-FFF2-40B4-BE49-F238E27FC236}">
                <a16:creationId xmlns:a16="http://schemas.microsoft.com/office/drawing/2014/main" id="{66FA46B8-21DD-070A-6A26-1AE92E457D8A}"/>
              </a:ext>
            </a:extLst>
          </p:cNvPr>
          <p:cNvSpPr txBox="1">
            <a:spLocks/>
          </p:cNvSpPr>
          <p:nvPr/>
        </p:nvSpPr>
        <p:spPr>
          <a:xfrm>
            <a:off x="8858489" y="-2280645"/>
            <a:ext cx="3359085" cy="14773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tx1"/>
                </a:solidFill>
                <a:latin typeface="Barlow Condensed ExtraBold" pitchFamily="2" charset="77"/>
                <a:ea typeface="+mj-ea"/>
                <a:cs typeface="+mj-cs"/>
              </a:defRPr>
            </a:lvl1pPr>
          </a:lstStyle>
          <a:p>
            <a:r>
              <a:rPr lang="en-GB" sz="10000" dirty="0">
                <a:solidFill>
                  <a:schemeClr val="accent2"/>
                </a:solidFill>
              </a:rPr>
              <a:t>ZORO</a:t>
            </a:r>
          </a:p>
        </p:txBody>
      </p:sp>
      <p:sp>
        <p:nvSpPr>
          <p:cNvPr id="76" name="Title 3">
            <a:extLst>
              <a:ext uri="{FF2B5EF4-FFF2-40B4-BE49-F238E27FC236}">
                <a16:creationId xmlns:a16="http://schemas.microsoft.com/office/drawing/2014/main" id="{D819F7CB-E690-F4BC-654D-FDA8A686CBB3}"/>
              </a:ext>
            </a:extLst>
          </p:cNvPr>
          <p:cNvSpPr txBox="1">
            <a:spLocks/>
          </p:cNvSpPr>
          <p:nvPr/>
        </p:nvSpPr>
        <p:spPr>
          <a:xfrm>
            <a:off x="11347731" y="-1934375"/>
            <a:ext cx="664921" cy="9910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tx1"/>
                </a:solidFill>
                <a:latin typeface="Barlow Condensed ExtraBold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ゾロ</a:t>
            </a:r>
            <a:endParaRPr lang="en-GB" sz="3200" dirty="0">
              <a:solidFill>
                <a:schemeClr val="accent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7" name="Parallelogram 76">
            <a:extLst>
              <a:ext uri="{FF2B5EF4-FFF2-40B4-BE49-F238E27FC236}">
                <a16:creationId xmlns:a16="http://schemas.microsoft.com/office/drawing/2014/main" id="{98F1A8FD-D144-E1A2-EFB9-0862BC558E42}"/>
              </a:ext>
            </a:extLst>
          </p:cNvPr>
          <p:cNvSpPr/>
          <p:nvPr/>
        </p:nvSpPr>
        <p:spPr>
          <a:xfrm>
            <a:off x="11065931" y="-7821519"/>
            <a:ext cx="7305775" cy="6858000"/>
          </a:xfrm>
          <a:prstGeom prst="parallelogram">
            <a:avLst>
              <a:gd name="adj" fmla="val 30773"/>
            </a:avLst>
          </a:prstGeom>
          <a:solidFill>
            <a:srgbClr val="D0EC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Barlow Condensed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830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78C5F16B-6CA0-6EF8-0CB9-239E0B856791}"/>
              </a:ext>
            </a:extLst>
          </p:cNvPr>
          <p:cNvSpPr/>
          <p:nvPr/>
        </p:nvSpPr>
        <p:spPr>
          <a:xfrm>
            <a:off x="7154944" y="0"/>
            <a:ext cx="7305775" cy="6858000"/>
          </a:xfrm>
          <a:prstGeom prst="parallelogram">
            <a:avLst>
              <a:gd name="adj" fmla="val 30773"/>
            </a:avLst>
          </a:prstGeom>
          <a:solidFill>
            <a:srgbClr val="D0EC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Barlow Condensed Medium" pitchFamily="2" charset="77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7D97AC-0D6D-F344-323B-9215C110C5E6}"/>
              </a:ext>
            </a:extLst>
          </p:cNvPr>
          <p:cNvSpPr/>
          <p:nvPr/>
        </p:nvSpPr>
        <p:spPr>
          <a:xfrm>
            <a:off x="7460213" y="4703328"/>
            <a:ext cx="1278175" cy="1278175"/>
          </a:xfrm>
          <a:prstGeom prst="ellipse">
            <a:avLst/>
          </a:prstGeom>
          <a:solidFill>
            <a:srgbClr val="FFBB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Barlow Condensed Medium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2439B-6F1E-3368-0B6C-A9B2C7EC0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543" y="1952834"/>
            <a:ext cx="7578348" cy="2893100"/>
          </a:xfrm>
        </p:spPr>
        <p:txBody>
          <a:bodyPr/>
          <a:lstStyle/>
          <a:p>
            <a:r>
              <a:rPr lang="en-GB" sz="13000" dirty="0">
                <a:solidFill>
                  <a:srgbClr val="D0EC7A"/>
                </a:solidFill>
              </a:rPr>
              <a:t>GOMU GOMU NO MI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CA74E-37CC-18C5-9780-0132FF1A2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8957" y="963710"/>
            <a:ext cx="5157787" cy="490904"/>
          </a:xfrm>
        </p:spPr>
        <p:txBody>
          <a:bodyPr/>
          <a:lstStyle/>
          <a:p>
            <a:r>
              <a:rPr lang="ja-JP" altLang="en-US">
                <a:solidFill>
                  <a:srgbClr val="D0EC7A"/>
                </a:solidFill>
              </a:rPr>
              <a:t>ゴムゴムの</a:t>
            </a:r>
            <a:r>
              <a:rPr lang="zh-TW" altLang="en-US" dirty="0">
                <a:solidFill>
                  <a:srgbClr val="D0EC7A"/>
                </a:solidFill>
              </a:rPr>
              <a:t>実</a:t>
            </a:r>
            <a:endParaRPr lang="en-GB" dirty="0">
              <a:solidFill>
                <a:srgbClr val="D0EC7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5F0D5-0CB9-100D-B265-601376A03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957" y="4720473"/>
            <a:ext cx="4495785" cy="1255728"/>
          </a:xfrm>
        </p:spPr>
        <p:txBody>
          <a:bodyPr/>
          <a:lstStyle/>
          <a:p>
            <a:r>
              <a:rPr lang="en-HK" sz="2800" b="0" dirty="0">
                <a:solidFill>
                  <a:schemeClr val="bg1">
                    <a:alpha val="80000"/>
                  </a:schemeClr>
                </a:solidFill>
                <a:effectLst/>
                <a:latin typeface="Barlow Condensed Light" pitchFamily="2" charset="77"/>
              </a:rPr>
              <a:t>“Gum Gum Fruit” gives the user's body the properties of rubber, turning them into rubber human.</a:t>
            </a:r>
            <a:endParaRPr lang="en-GB" sz="2800" b="0" dirty="0">
              <a:solidFill>
                <a:schemeClr val="bg1">
                  <a:alpha val="80000"/>
                </a:schemeClr>
              </a:solidFill>
              <a:latin typeface="Barlow Condensed Light" pitchFamily="2" charset="77"/>
            </a:endParaRPr>
          </a:p>
        </p:txBody>
      </p:sp>
      <p:pic>
        <p:nvPicPr>
          <p:cNvPr id="6" name="Picture 5" descr="A purple ball with a yellow stem&#10;&#10;Description automatically generated">
            <a:extLst>
              <a:ext uri="{FF2B5EF4-FFF2-40B4-BE49-F238E27FC236}">
                <a16:creationId xmlns:a16="http://schemas.microsoft.com/office/drawing/2014/main" id="{DE5F2944-DC71-C1BE-3FB4-B2BA7844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79486">
            <a:off x="4061271" y="164146"/>
            <a:ext cx="8999530" cy="899953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1" name="Parallelogram 10">
            <a:extLst>
              <a:ext uri="{FF2B5EF4-FFF2-40B4-BE49-F238E27FC236}">
                <a16:creationId xmlns:a16="http://schemas.microsoft.com/office/drawing/2014/main" id="{9A622DA1-AD62-B9FC-7C47-AFF0F986C3B4}"/>
              </a:ext>
            </a:extLst>
          </p:cNvPr>
          <p:cNvSpPr/>
          <p:nvPr/>
        </p:nvSpPr>
        <p:spPr>
          <a:xfrm>
            <a:off x="20970263" y="0"/>
            <a:ext cx="7305775" cy="6858000"/>
          </a:xfrm>
          <a:prstGeom prst="parallelogram">
            <a:avLst>
              <a:gd name="adj" fmla="val 30773"/>
            </a:avLst>
          </a:prstGeom>
          <a:solidFill>
            <a:srgbClr val="F35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 Condensed Medium" pitchFamily="2" charset="77"/>
              <a:ea typeface="+mn-ea"/>
              <a:cs typeface="+mn-cs"/>
            </a:endParaRPr>
          </a:p>
        </p:txBody>
      </p:sp>
      <p:pic>
        <p:nvPicPr>
          <p:cNvPr id="14" name="Picture 13" descr="A orange ball with a blue handle&#10;&#10;Description automatically generated">
            <a:extLst>
              <a:ext uri="{FF2B5EF4-FFF2-40B4-BE49-F238E27FC236}">
                <a16:creationId xmlns:a16="http://schemas.microsoft.com/office/drawing/2014/main" id="{525411C8-4676-C9D5-BE3F-ADA9EC898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71" r="23069"/>
          <a:stretch/>
        </p:blipFill>
        <p:spPr>
          <a:xfrm rot="9000000">
            <a:off x="9035079" y="8981184"/>
            <a:ext cx="6957378" cy="9384758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512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64BDF3A6-A258-36FF-50FC-96AD24D8F4E0}"/>
              </a:ext>
            </a:extLst>
          </p:cNvPr>
          <p:cNvSpPr/>
          <p:nvPr/>
        </p:nvSpPr>
        <p:spPr>
          <a:xfrm>
            <a:off x="-1089722" y="-3507466"/>
            <a:ext cx="13872931" cy="13872931"/>
          </a:xfrm>
          <a:prstGeom prst="ellipse">
            <a:avLst/>
          </a:prstGeom>
          <a:solidFill>
            <a:srgbClr val="FFBB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Barlow Condensed Medium" pitchFamily="2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F7AD5C-4FB4-125F-9E7A-FAA76ADBA5DC}"/>
              </a:ext>
            </a:extLst>
          </p:cNvPr>
          <p:cNvSpPr>
            <a:spLocks noChangeAspect="1"/>
          </p:cNvSpPr>
          <p:nvPr/>
        </p:nvSpPr>
        <p:spPr>
          <a:xfrm>
            <a:off x="7518312" y="4761427"/>
            <a:ext cx="1161977" cy="1161977"/>
          </a:xfrm>
          <a:prstGeom prst="ellipse">
            <a:avLst/>
          </a:prstGeom>
          <a:solidFill>
            <a:srgbClr val="DD44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Barlow Condensed Medium" pitchFamily="2" charset="77"/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78C5F16B-6CA0-6EF8-0CB9-239E0B856791}"/>
              </a:ext>
            </a:extLst>
          </p:cNvPr>
          <p:cNvSpPr/>
          <p:nvPr/>
        </p:nvSpPr>
        <p:spPr>
          <a:xfrm>
            <a:off x="7154944" y="0"/>
            <a:ext cx="7305775" cy="6858000"/>
          </a:xfrm>
          <a:prstGeom prst="parallelogram">
            <a:avLst>
              <a:gd name="adj" fmla="val 30773"/>
            </a:avLst>
          </a:prstGeom>
          <a:solidFill>
            <a:srgbClr val="F35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 Condensed Medium" pitchFamily="2" charset="77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2439B-6F1E-3368-0B6C-A9B2C7EC0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543" y="1952834"/>
            <a:ext cx="7578348" cy="2893100"/>
          </a:xfrm>
        </p:spPr>
        <p:txBody>
          <a:bodyPr/>
          <a:lstStyle/>
          <a:p>
            <a:r>
              <a:rPr lang="en-GB" sz="13000" dirty="0">
                <a:solidFill>
                  <a:srgbClr val="007067"/>
                </a:solidFill>
              </a:rPr>
              <a:t>MERA MERA NO MI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CA74E-37CC-18C5-9780-0132FF1A2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8957" y="963710"/>
            <a:ext cx="5157787" cy="490904"/>
          </a:xfrm>
        </p:spPr>
        <p:txBody>
          <a:bodyPr/>
          <a:lstStyle/>
          <a:p>
            <a:r>
              <a:rPr lang="ja-JP" altLang="en-US">
                <a:solidFill>
                  <a:srgbClr val="007067"/>
                </a:solidFill>
              </a:rPr>
              <a:t>メラメラの実</a:t>
            </a:r>
            <a:endParaRPr lang="en-GB" dirty="0">
              <a:solidFill>
                <a:srgbClr val="007067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5F0D5-0CB9-100D-B265-601376A03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957" y="4720473"/>
            <a:ext cx="4009167" cy="1255728"/>
          </a:xfrm>
        </p:spPr>
        <p:txBody>
          <a:bodyPr/>
          <a:lstStyle/>
          <a:p>
            <a:r>
              <a:rPr lang="en-HK" sz="2800" b="0" dirty="0">
                <a:solidFill>
                  <a:srgbClr val="F35800"/>
                </a:solidFill>
                <a:latin typeface="Barlow Condensed Light" pitchFamily="2" charset="77"/>
              </a:rPr>
              <a:t>“Flame Flame Fruit” allows the user to create, control, and transform into fire at will.</a:t>
            </a:r>
            <a:endParaRPr lang="en-GB" sz="2800" b="0" dirty="0">
              <a:solidFill>
                <a:srgbClr val="F35800"/>
              </a:solidFill>
              <a:latin typeface="Barlow Condensed Light" pitchFamily="2" charset="77"/>
            </a:endParaRPr>
          </a:p>
        </p:txBody>
      </p:sp>
      <p:pic>
        <p:nvPicPr>
          <p:cNvPr id="10" name="Picture 9" descr="A orange ball with a blue handle&#10;&#10;Description automatically generated">
            <a:extLst>
              <a:ext uri="{FF2B5EF4-FFF2-40B4-BE49-F238E27FC236}">
                <a16:creationId xmlns:a16="http://schemas.microsoft.com/office/drawing/2014/main" id="{EA130C38-3A12-A560-84B0-D553C8728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71" r="23069"/>
          <a:stretch/>
        </p:blipFill>
        <p:spPr>
          <a:xfrm rot="1049858">
            <a:off x="4875911" y="-141773"/>
            <a:ext cx="6957378" cy="9384758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7" name="Parallelogram 16">
            <a:extLst>
              <a:ext uri="{FF2B5EF4-FFF2-40B4-BE49-F238E27FC236}">
                <a16:creationId xmlns:a16="http://schemas.microsoft.com/office/drawing/2014/main" id="{5343B179-33AF-DAD4-374D-F6D9D15A3D7C}"/>
              </a:ext>
            </a:extLst>
          </p:cNvPr>
          <p:cNvSpPr/>
          <p:nvPr/>
        </p:nvSpPr>
        <p:spPr>
          <a:xfrm>
            <a:off x="24895804" y="0"/>
            <a:ext cx="7305775" cy="6858000"/>
          </a:xfrm>
          <a:prstGeom prst="parallelogram">
            <a:avLst>
              <a:gd name="adj" fmla="val 30773"/>
            </a:avLst>
          </a:prstGeom>
          <a:solidFill>
            <a:srgbClr val="FF98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 Condensed Medium" pitchFamily="2" charset="77"/>
              <a:ea typeface="+mn-ea"/>
              <a:cs typeface="+mn-cs"/>
            </a:endParaRPr>
          </a:p>
        </p:txBody>
      </p:sp>
      <p:pic>
        <p:nvPicPr>
          <p:cNvPr id="18" name="Picture 17" descr="A heart shaped toy with spirals and a blue stem&#10;&#10;Description automatically generated">
            <a:extLst>
              <a:ext uri="{FF2B5EF4-FFF2-40B4-BE49-F238E27FC236}">
                <a16:creationId xmlns:a16="http://schemas.microsoft.com/office/drawing/2014/main" id="{6CC21D43-90BA-5A13-930F-29B99BC71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59" t="11067" r="15347" b="14001"/>
          <a:stretch/>
        </p:blipFill>
        <p:spPr>
          <a:xfrm rot="7200000">
            <a:off x="11647669" y="10506204"/>
            <a:ext cx="6634717" cy="7602279"/>
          </a:xfrm>
          <a:prstGeom prst="rect">
            <a:avLst/>
          </a:prstGeom>
        </p:spPr>
      </p:pic>
      <p:pic>
        <p:nvPicPr>
          <p:cNvPr id="19" name="Picture 18" descr="A purple ball with a yellow stem&#10;&#10;Description automatically generated">
            <a:extLst>
              <a:ext uri="{FF2B5EF4-FFF2-40B4-BE49-F238E27FC236}">
                <a16:creationId xmlns:a16="http://schemas.microsoft.com/office/drawing/2014/main" id="{C3146DBF-FD09-1BCC-F129-08C21E969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600000">
            <a:off x="-11308820" y="-9191944"/>
            <a:ext cx="8999530" cy="899953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17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7D9C7F87-92B0-9A33-96C9-DD8E0B50FF34}"/>
              </a:ext>
            </a:extLst>
          </p:cNvPr>
          <p:cNvSpPr/>
          <p:nvPr/>
        </p:nvSpPr>
        <p:spPr>
          <a:xfrm>
            <a:off x="-1644000" y="-4495020"/>
            <a:ext cx="15480000" cy="15480000"/>
          </a:xfrm>
          <a:prstGeom prst="ellipse">
            <a:avLst/>
          </a:prstGeom>
          <a:solidFill>
            <a:srgbClr val="DD44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Barlow Condensed Medium" pitchFamily="2" charset="77"/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78C5F16B-6CA0-6EF8-0CB9-239E0B856791}"/>
              </a:ext>
            </a:extLst>
          </p:cNvPr>
          <p:cNvSpPr/>
          <p:nvPr/>
        </p:nvSpPr>
        <p:spPr>
          <a:xfrm>
            <a:off x="7154944" y="0"/>
            <a:ext cx="7305775" cy="6858000"/>
          </a:xfrm>
          <a:prstGeom prst="parallelogram">
            <a:avLst>
              <a:gd name="adj" fmla="val 30773"/>
            </a:avLst>
          </a:prstGeom>
          <a:solidFill>
            <a:srgbClr val="FF98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 Condensed Medium" pitchFamily="2" charset="77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2439B-6F1E-3368-0B6C-A9B2C7EC0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543" y="1952834"/>
            <a:ext cx="6541401" cy="2893100"/>
          </a:xfrm>
        </p:spPr>
        <p:txBody>
          <a:bodyPr/>
          <a:lstStyle/>
          <a:p>
            <a:r>
              <a:rPr lang="en-GB" sz="13000" dirty="0">
                <a:solidFill>
                  <a:srgbClr val="FF98A0"/>
                </a:solidFill>
              </a:rPr>
              <a:t>OPE OPE NO MI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CA74E-37CC-18C5-9780-0132FF1A2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8957" y="963710"/>
            <a:ext cx="5157787" cy="490904"/>
          </a:xfrm>
        </p:spPr>
        <p:txBody>
          <a:bodyPr/>
          <a:lstStyle/>
          <a:p>
            <a:r>
              <a:rPr lang="ja-JP" altLang="en-US">
                <a:solidFill>
                  <a:srgbClr val="FF98A0"/>
                </a:solidFill>
              </a:rPr>
              <a:t>オペオペの実</a:t>
            </a:r>
            <a:endParaRPr lang="en-GB" dirty="0">
              <a:solidFill>
                <a:srgbClr val="FF98A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5F0D5-0CB9-100D-B265-601376A03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957" y="4720473"/>
            <a:ext cx="4785718" cy="2031325"/>
          </a:xfrm>
        </p:spPr>
        <p:txBody>
          <a:bodyPr/>
          <a:lstStyle/>
          <a:p>
            <a:r>
              <a:rPr lang="en-HK" sz="2800" b="0" dirty="0">
                <a:solidFill>
                  <a:schemeClr val="bg1">
                    <a:alpha val="80000"/>
                  </a:schemeClr>
                </a:solidFill>
                <a:latin typeface="Barlow Condensed Light" pitchFamily="2" charset="77"/>
              </a:rPr>
              <a:t>“Op-Op Fruit” grants the ability to create a spherical space where the user had complete control over placement and orientation of objects.</a:t>
            </a:r>
            <a:endParaRPr lang="en-GB" sz="2800" b="0" dirty="0">
              <a:solidFill>
                <a:schemeClr val="bg1">
                  <a:alpha val="80000"/>
                </a:schemeClr>
              </a:solidFill>
              <a:latin typeface="Barlow Condensed Light" pitchFamily="2" charset="77"/>
            </a:endParaRPr>
          </a:p>
        </p:txBody>
      </p:sp>
      <p:pic>
        <p:nvPicPr>
          <p:cNvPr id="8" name="Picture 7" descr="A heart shaped toy with spirals and a blue stem&#10;&#10;Description automatically generated">
            <a:extLst>
              <a:ext uri="{FF2B5EF4-FFF2-40B4-BE49-F238E27FC236}">
                <a16:creationId xmlns:a16="http://schemas.microsoft.com/office/drawing/2014/main" id="{682192F9-53C6-4FF2-1027-CCD228923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9" t="11067" r="15347" b="14001"/>
          <a:stretch/>
        </p:blipFill>
        <p:spPr>
          <a:xfrm rot="20115608">
            <a:off x="4859435" y="531629"/>
            <a:ext cx="6634717" cy="7602279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1" name="Picture 10" descr="A orange ball with a blue handle&#10;&#10;Description automatically generated">
            <a:extLst>
              <a:ext uri="{FF2B5EF4-FFF2-40B4-BE49-F238E27FC236}">
                <a16:creationId xmlns:a16="http://schemas.microsoft.com/office/drawing/2014/main" id="{05929F8D-3532-D09C-5160-0308CEEA0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71" r="23069"/>
          <a:stretch/>
        </p:blipFill>
        <p:spPr>
          <a:xfrm rot="12600000">
            <a:off x="-11537062" y="-9286280"/>
            <a:ext cx="6957378" cy="9384758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22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ne Pie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60211"/>
      </a:accent1>
      <a:accent2>
        <a:srgbClr val="1CAB56"/>
      </a:accent2>
      <a:accent3>
        <a:srgbClr val="FF5723"/>
      </a:accent3>
      <a:accent4>
        <a:srgbClr val="FFCF20"/>
      </a:accent4>
      <a:accent5>
        <a:srgbClr val="002ECE"/>
      </a:accent5>
      <a:accent6>
        <a:srgbClr val="5428C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137</Words>
  <Application>Microsoft Macintosh PowerPoint</Application>
  <PresentationFormat>Widescreen</PresentationFormat>
  <Paragraphs>35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Meiryo</vt:lpstr>
      <vt:lpstr>Arial</vt:lpstr>
      <vt:lpstr>Barlow Condensed ExtraBold</vt:lpstr>
      <vt:lpstr>Barlow Condensed Light</vt:lpstr>
      <vt:lpstr>Barlow Condensed Medium</vt:lpstr>
      <vt:lpstr>Office Theme</vt:lpstr>
      <vt:lpstr>PowerPoint Presentation</vt:lpstr>
      <vt:lpstr>PowerPoint Presentation</vt:lpstr>
      <vt:lpstr>“STRAW HAT</vt:lpstr>
      <vt:lpstr>“PIRATE HUNTER</vt:lpstr>
      <vt:lpstr>“CAT BURGULAR</vt:lpstr>
      <vt:lpstr>GOMU GOMU NO MI</vt:lpstr>
      <vt:lpstr>MERA MERA NO MI</vt:lpstr>
      <vt:lpstr>OPE OPE NO MI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subject/>
  <dc:creator>D Story Productions @dstoryco</dc:creator>
  <cp:keywords/>
  <dc:description/>
  <cp:lastModifiedBy>D Story Productions @dstoryco</cp:lastModifiedBy>
  <cp:revision>15</cp:revision>
  <dcterms:created xsi:type="dcterms:W3CDTF">2023-09-20T07:21:43Z</dcterms:created>
  <dcterms:modified xsi:type="dcterms:W3CDTF">2023-09-22T03:32:51Z</dcterms:modified>
  <cp:category/>
</cp:coreProperties>
</file>